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10"/>
    <p:sldMasterId id="2147483796" r:id="rId11"/>
  </p:sldMasterIdLst>
  <p:notesMasterIdLst>
    <p:notesMasterId r:id="rId22"/>
  </p:notesMasterIdLst>
  <p:handoutMasterIdLst>
    <p:handoutMasterId r:id="rId23"/>
  </p:handoutMasterIdLst>
  <p:sldIdLst>
    <p:sldId id="402" r:id="rId12"/>
    <p:sldId id="2147483514" r:id="rId13"/>
    <p:sldId id="2147483516" r:id="rId14"/>
    <p:sldId id="2147483515" r:id="rId15"/>
    <p:sldId id="2147483518" r:id="rId16"/>
    <p:sldId id="2147483517" r:id="rId17"/>
    <p:sldId id="2147483519" r:id="rId18"/>
    <p:sldId id="2147483521" r:id="rId19"/>
    <p:sldId id="2147483520" r:id="rId20"/>
    <p:sldId id="449" r:id="rId21"/>
  </p:sldIdLst>
  <p:sldSz cx="12195175" cy="6858000"/>
  <p:notesSz cx="6858000" cy="9144000"/>
  <p:embeddedFontLst>
    <p:embeddedFont>
      <p:font typeface="72 Brand" panose="020B0504030603020204" pitchFamily="34" charset="0"/>
      <p:regular r:id="rId24"/>
      <p:bold r:id="rId25"/>
      <p:italic r:id="rId26"/>
      <p:boldItalic r:id="rId27"/>
    </p:embeddedFont>
    <p:embeddedFont>
      <p:font typeface="72 Brand Medium" panose="020B0604030603020204" pitchFamily="34" charset="0"/>
      <p:regular r:id="rId28"/>
      <p:italic r:id="rId29"/>
    </p:embeddedFont>
  </p:embeddedFontLst>
  <p:custDataLst>
    <p:tags r:id="rId30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7D78DF-6961-4C89-98D4-BD923569E6E4}">
          <p14:sldIdLst>
            <p14:sldId id="402"/>
            <p14:sldId id="2147483514"/>
            <p14:sldId id="2147483516"/>
            <p14:sldId id="2147483515"/>
            <p14:sldId id="2147483518"/>
            <p14:sldId id="2147483517"/>
            <p14:sldId id="2147483519"/>
            <p14:sldId id="2147483521"/>
            <p14:sldId id="2147483520"/>
          </p14:sldIdLst>
        </p14:section>
        <p14:section name="Appendix" id="{88D04579-BCF5-4805-83AE-A39252562055}">
          <p14:sldIdLst>
            <p14:sldId id="449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33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  <a:srgbClr val="065C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F757AF-05C6-4E5F-891F-6BC5E535A713}" v="22" dt="2025-08-07T12:38:02.48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28" autoAdjust="0"/>
  </p:normalViewPr>
  <p:slideViewPr>
    <p:cSldViewPr snapToGrid="0">
      <p:cViewPr varScale="1">
        <p:scale>
          <a:sx n="95" d="100"/>
          <a:sy n="95" d="100"/>
        </p:scale>
        <p:origin x="108" y="1104"/>
      </p:cViewPr>
      <p:guideLst>
        <p:guide pos="3841"/>
        <p:guide orient="horz" pos="33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2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microsoft.com/office/2015/10/relationships/revisionInfo" Target="revisionInfo.xml"/><Relationship Id="rId10" Type="http://schemas.openxmlformats.org/officeDocument/2006/relationships/slideMaster" Target="slideMasters/slideMaster1.xml"/><Relationship Id="rId19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tags" Target="tags/tag1.xml"/><Relationship Id="rId35" Type="http://schemas.microsoft.com/office/2016/11/relationships/changesInfo" Target="changesInfos/changesInfo1.xml"/><Relationship Id="rId8" Type="http://schemas.openxmlformats.org/officeDocument/2006/relationships/customXml" Target="../customXml/item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oyanov, Velizar" userId="317c53fe-b510-431f-939c-396b11c08d05" providerId="ADAL" clId="{7A8BA82E-5294-9246-A8EA-EFFCF3B685EE}"/>
    <pc:docChg chg="undo custSel addSld delSld modSld">
      <pc:chgData name="Stoyanov, Velizar" userId="317c53fe-b510-431f-939c-396b11c08d05" providerId="ADAL" clId="{7A8BA82E-5294-9246-A8EA-EFFCF3B685EE}" dt="2025-01-21T09:54:29.578" v="388" actId="14100"/>
      <pc:docMkLst>
        <pc:docMk/>
      </pc:docMkLst>
      <pc:sldChg chg="del">
        <pc:chgData name="Stoyanov, Velizar" userId="317c53fe-b510-431f-939c-396b11c08d05" providerId="ADAL" clId="{7A8BA82E-5294-9246-A8EA-EFFCF3B685EE}" dt="2025-01-15T14:28:43.865" v="1" actId="2696"/>
        <pc:sldMkLst>
          <pc:docMk/>
          <pc:sldMk cId="4108966024" sldId="2147483506"/>
        </pc:sldMkLst>
      </pc:sldChg>
      <pc:sldChg chg="modSp mod">
        <pc:chgData name="Stoyanov, Velizar" userId="317c53fe-b510-431f-939c-396b11c08d05" providerId="ADAL" clId="{7A8BA82E-5294-9246-A8EA-EFFCF3B685EE}" dt="2025-01-15T14:34:38.858" v="4"/>
        <pc:sldMkLst>
          <pc:docMk/>
          <pc:sldMk cId="3472305926" sldId="2147483509"/>
        </pc:sldMkLst>
      </pc:sldChg>
      <pc:sldChg chg="del">
        <pc:chgData name="Stoyanov, Velizar" userId="317c53fe-b510-431f-939c-396b11c08d05" providerId="ADAL" clId="{7A8BA82E-5294-9246-A8EA-EFFCF3B685EE}" dt="2025-01-15T14:28:43.865" v="1" actId="2696"/>
        <pc:sldMkLst>
          <pc:docMk/>
          <pc:sldMk cId="106053267" sldId="2147483516"/>
        </pc:sldMkLst>
      </pc:sldChg>
      <pc:sldChg chg="add">
        <pc:chgData name="Stoyanov, Velizar" userId="317c53fe-b510-431f-939c-396b11c08d05" providerId="ADAL" clId="{7A8BA82E-5294-9246-A8EA-EFFCF3B685EE}" dt="2025-01-15T14:28:34.133" v="0"/>
        <pc:sldMkLst>
          <pc:docMk/>
          <pc:sldMk cId="3766411186" sldId="2147483520"/>
        </pc:sldMkLst>
      </pc:sldChg>
      <pc:sldChg chg="add">
        <pc:chgData name="Stoyanov, Velizar" userId="317c53fe-b510-431f-939c-396b11c08d05" providerId="ADAL" clId="{7A8BA82E-5294-9246-A8EA-EFFCF3B685EE}" dt="2025-01-15T14:28:34.133" v="0"/>
        <pc:sldMkLst>
          <pc:docMk/>
          <pc:sldMk cId="3024646828" sldId="2147483521"/>
        </pc:sldMkLst>
      </pc:sldChg>
      <pc:sldChg chg="addSp delSp modSp new mod">
        <pc:chgData name="Stoyanov, Velizar" userId="317c53fe-b510-431f-939c-396b11c08d05" providerId="ADAL" clId="{7A8BA82E-5294-9246-A8EA-EFFCF3B685EE}" dt="2025-01-21T09:54:29.578" v="388" actId="14100"/>
        <pc:sldMkLst>
          <pc:docMk/>
          <pc:sldMk cId="2177436668" sldId="2147483526"/>
        </pc:sldMkLst>
      </pc:sldChg>
    </pc:docChg>
  </pc:docChgLst>
  <pc:docChgLst>
    <pc:chgData name="Rzhaksynskyi, Andrii" userId="6045fa21-fb7f-4140-9329-b998a4afd71e" providerId="ADAL" clId="{DF819E8C-EB20-43C6-86EA-EAAD15C608BB}"/>
    <pc:docChg chg="custSel modSld modMainMaster">
      <pc:chgData name="Rzhaksynskyi, Andrii" userId="6045fa21-fb7f-4140-9329-b998a4afd71e" providerId="ADAL" clId="{DF819E8C-EB20-43C6-86EA-EAAD15C608BB}" dt="2025-08-07T08:10:08.211" v="43" actId="139"/>
      <pc:docMkLst>
        <pc:docMk/>
      </pc:docMkLst>
      <pc:sldChg chg="modSp mod">
        <pc:chgData name="Rzhaksynskyi, Andrii" userId="6045fa21-fb7f-4140-9329-b998a4afd71e" providerId="ADAL" clId="{DF819E8C-EB20-43C6-86EA-EAAD15C608BB}" dt="2025-08-07T08:10:07.986" v="1" actId="139"/>
        <pc:sldMkLst>
          <pc:docMk/>
          <pc:sldMk cId="3316874168" sldId="402"/>
        </pc:sldMkLst>
        <pc:spChg chg="mod">
          <ac:chgData name="Rzhaksynskyi, Andrii" userId="6045fa21-fb7f-4140-9329-b998a4afd71e" providerId="ADAL" clId="{DF819E8C-EB20-43C6-86EA-EAAD15C608BB}" dt="2025-08-07T08:10:07.986" v="1" actId="139"/>
          <ac:spMkLst>
            <pc:docMk/>
            <pc:sldMk cId="3316874168" sldId="402"/>
            <ac:spMk id="7" creationId="{DC2EF83C-365F-4116-31E2-585230803428}"/>
          </ac:spMkLst>
        </pc:spChg>
      </pc:sldChg>
      <pc:sldMasterChg chg="modSldLayout">
        <pc:chgData name="Rzhaksynskyi, Andrii" userId="6045fa21-fb7f-4140-9329-b998a4afd71e" providerId="ADAL" clId="{DF819E8C-EB20-43C6-86EA-EAAD15C608BB}" dt="2025-08-07T08:10:08.124" v="21" actId="139"/>
        <pc:sldMasterMkLst>
          <pc:docMk/>
          <pc:sldMasterMk cId="3408294523" sldId="2147483733"/>
        </pc:sldMasterMkLst>
        <pc:sldLayoutChg chg="modSp mod">
          <pc:chgData name="Rzhaksynskyi, Andrii" userId="6045fa21-fb7f-4140-9329-b998a4afd71e" providerId="ADAL" clId="{DF819E8C-EB20-43C6-86EA-EAAD15C608BB}" dt="2025-08-07T08:10:08.082" v="7" actId="139"/>
          <pc:sldLayoutMkLst>
            <pc:docMk/>
            <pc:sldMasterMk cId="3408294523" sldId="2147483733"/>
            <pc:sldLayoutMk cId="1084997862" sldId="2147483777"/>
          </pc:sldLayoutMkLst>
          <pc:spChg chg="mod">
            <ac:chgData name="Rzhaksynskyi, Andrii" userId="6045fa21-fb7f-4140-9329-b998a4afd71e" providerId="ADAL" clId="{DF819E8C-EB20-43C6-86EA-EAAD15C608BB}" dt="2025-08-07T08:10:08.082" v="7" actId="139"/>
            <ac:spMkLst>
              <pc:docMk/>
              <pc:sldMasterMk cId="3408294523" sldId="2147483733"/>
              <pc:sldLayoutMk cId="1084997862" sldId="2147483777"/>
              <ac:spMk id="4" creationId="{13EDB9F6-FBDA-8ED8-A84B-244CC53CFF9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066" v="3" actId="139"/>
          <pc:sldLayoutMkLst>
            <pc:docMk/>
            <pc:sldMasterMk cId="3408294523" sldId="2147483733"/>
            <pc:sldLayoutMk cId="2667257257" sldId="2147483780"/>
          </pc:sldLayoutMkLst>
          <pc:spChg chg="mod">
            <ac:chgData name="Rzhaksynskyi, Andrii" userId="6045fa21-fb7f-4140-9329-b998a4afd71e" providerId="ADAL" clId="{DF819E8C-EB20-43C6-86EA-EAAD15C608BB}" dt="2025-08-07T08:10:08.066" v="3" actId="139"/>
            <ac:spMkLst>
              <pc:docMk/>
              <pc:sldMasterMk cId="3408294523" sldId="2147483733"/>
              <pc:sldLayoutMk cId="2667257257" sldId="2147483780"/>
              <ac:spMk id="7" creationId="{1D05DC80-84C9-9ECA-3B84-3577D8D8165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075" v="5" actId="139"/>
          <pc:sldLayoutMkLst>
            <pc:docMk/>
            <pc:sldMasterMk cId="3408294523" sldId="2147483733"/>
            <pc:sldLayoutMk cId="277845837" sldId="2147483787"/>
          </pc:sldLayoutMkLst>
          <pc:spChg chg="mod">
            <ac:chgData name="Rzhaksynskyi, Andrii" userId="6045fa21-fb7f-4140-9329-b998a4afd71e" providerId="ADAL" clId="{DF819E8C-EB20-43C6-86EA-EAAD15C608BB}" dt="2025-08-07T08:10:08.075" v="5" actId="139"/>
            <ac:spMkLst>
              <pc:docMk/>
              <pc:sldMasterMk cId="3408294523" sldId="2147483733"/>
              <pc:sldLayoutMk cId="277845837" sldId="2147483787"/>
              <ac:spMk id="8" creationId="{F1333C1B-AD40-D53A-5A1E-EFB8C6390D4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088" v="9" actId="139"/>
          <pc:sldLayoutMkLst>
            <pc:docMk/>
            <pc:sldMasterMk cId="3408294523" sldId="2147483733"/>
            <pc:sldLayoutMk cId="2183850539" sldId="2147483788"/>
          </pc:sldLayoutMkLst>
          <pc:spChg chg="mod">
            <ac:chgData name="Rzhaksynskyi, Andrii" userId="6045fa21-fb7f-4140-9329-b998a4afd71e" providerId="ADAL" clId="{DF819E8C-EB20-43C6-86EA-EAAD15C608BB}" dt="2025-08-07T08:10:08.088" v="9" actId="139"/>
            <ac:spMkLst>
              <pc:docMk/>
              <pc:sldMasterMk cId="3408294523" sldId="2147483733"/>
              <pc:sldLayoutMk cId="2183850539" sldId="2147483788"/>
              <ac:spMk id="9" creationId="{CE0C2033-6FDF-7DD6-E25C-C03296FDAD0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094" v="11" actId="139"/>
          <pc:sldLayoutMkLst>
            <pc:docMk/>
            <pc:sldMasterMk cId="3408294523" sldId="2147483733"/>
            <pc:sldLayoutMk cId="1554761476" sldId="2147483789"/>
          </pc:sldLayoutMkLst>
          <pc:spChg chg="mod">
            <ac:chgData name="Rzhaksynskyi, Andrii" userId="6045fa21-fb7f-4140-9329-b998a4afd71e" providerId="ADAL" clId="{DF819E8C-EB20-43C6-86EA-EAAD15C608BB}" dt="2025-08-07T08:10:08.094" v="11" actId="139"/>
            <ac:spMkLst>
              <pc:docMk/>
              <pc:sldMasterMk cId="3408294523" sldId="2147483733"/>
              <pc:sldLayoutMk cId="1554761476" sldId="2147483789"/>
              <ac:spMk id="11" creationId="{62D91ACB-BD14-46CB-4B61-F4B072D877C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099" v="13" actId="139"/>
          <pc:sldLayoutMkLst>
            <pc:docMk/>
            <pc:sldMasterMk cId="3408294523" sldId="2147483733"/>
            <pc:sldLayoutMk cId="1315975548" sldId="2147483790"/>
          </pc:sldLayoutMkLst>
          <pc:spChg chg="mod">
            <ac:chgData name="Rzhaksynskyi, Andrii" userId="6045fa21-fb7f-4140-9329-b998a4afd71e" providerId="ADAL" clId="{DF819E8C-EB20-43C6-86EA-EAAD15C608BB}" dt="2025-08-07T08:10:08.099" v="13" actId="139"/>
            <ac:spMkLst>
              <pc:docMk/>
              <pc:sldMasterMk cId="3408294523" sldId="2147483733"/>
              <pc:sldLayoutMk cId="1315975548" sldId="2147483790"/>
              <ac:spMk id="3" creationId="{D417CEF6-1FCD-75B6-FA13-C583ECCE7BE5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05" v="15" actId="139"/>
          <pc:sldLayoutMkLst>
            <pc:docMk/>
            <pc:sldMasterMk cId="3408294523" sldId="2147483733"/>
            <pc:sldLayoutMk cId="4293282121" sldId="2147483791"/>
          </pc:sldLayoutMkLst>
          <pc:spChg chg="mod">
            <ac:chgData name="Rzhaksynskyi, Andrii" userId="6045fa21-fb7f-4140-9329-b998a4afd71e" providerId="ADAL" clId="{DF819E8C-EB20-43C6-86EA-EAAD15C608BB}" dt="2025-08-07T08:10:08.105" v="15" actId="139"/>
            <ac:spMkLst>
              <pc:docMk/>
              <pc:sldMasterMk cId="3408294523" sldId="2147483733"/>
              <pc:sldLayoutMk cId="4293282121" sldId="2147483791"/>
              <ac:spMk id="3" creationId="{D67AB148-356D-F356-4E6C-9664D9EB9DF3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12" v="17" actId="139"/>
          <pc:sldLayoutMkLst>
            <pc:docMk/>
            <pc:sldMasterMk cId="3408294523" sldId="2147483733"/>
            <pc:sldLayoutMk cId="2910220013" sldId="2147483792"/>
          </pc:sldLayoutMkLst>
          <pc:spChg chg="mod">
            <ac:chgData name="Rzhaksynskyi, Andrii" userId="6045fa21-fb7f-4140-9329-b998a4afd71e" providerId="ADAL" clId="{DF819E8C-EB20-43C6-86EA-EAAD15C608BB}" dt="2025-08-07T08:10:08.112" v="17" actId="139"/>
            <ac:spMkLst>
              <pc:docMk/>
              <pc:sldMasterMk cId="3408294523" sldId="2147483733"/>
              <pc:sldLayoutMk cId="2910220013" sldId="2147483792"/>
              <ac:spMk id="3" creationId="{BBFBBDC3-D031-6041-465D-9F7147F423CF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18" v="19" actId="139"/>
          <pc:sldLayoutMkLst>
            <pc:docMk/>
            <pc:sldMasterMk cId="3408294523" sldId="2147483733"/>
            <pc:sldLayoutMk cId="1043655704" sldId="2147483793"/>
          </pc:sldLayoutMkLst>
          <pc:spChg chg="mod">
            <ac:chgData name="Rzhaksynskyi, Andrii" userId="6045fa21-fb7f-4140-9329-b998a4afd71e" providerId="ADAL" clId="{DF819E8C-EB20-43C6-86EA-EAAD15C608BB}" dt="2025-08-07T08:10:08.118" v="19" actId="139"/>
            <ac:spMkLst>
              <pc:docMk/>
              <pc:sldMasterMk cId="3408294523" sldId="2147483733"/>
              <pc:sldLayoutMk cId="1043655704" sldId="2147483793"/>
              <ac:spMk id="3" creationId="{4A078429-99DD-7555-B0F4-FEF46FD297B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24" v="21" actId="139"/>
          <pc:sldLayoutMkLst>
            <pc:docMk/>
            <pc:sldMasterMk cId="3408294523" sldId="2147483733"/>
            <pc:sldLayoutMk cId="1979749642" sldId="2147483794"/>
          </pc:sldLayoutMkLst>
          <pc:spChg chg="mod">
            <ac:chgData name="Rzhaksynskyi, Andrii" userId="6045fa21-fb7f-4140-9329-b998a4afd71e" providerId="ADAL" clId="{DF819E8C-EB20-43C6-86EA-EAAD15C608BB}" dt="2025-08-07T08:10:08.124" v="21" actId="139"/>
            <ac:spMkLst>
              <pc:docMk/>
              <pc:sldMasterMk cId="3408294523" sldId="2147483733"/>
              <pc:sldLayoutMk cId="1979749642" sldId="2147483794"/>
              <ac:spMk id="5" creationId="{7A6CB977-D711-D436-9DC2-AAFCC56F9CAA}"/>
            </ac:spMkLst>
          </pc:spChg>
        </pc:sldLayoutChg>
      </pc:sldMasterChg>
      <pc:sldMasterChg chg="modSldLayout">
        <pc:chgData name="Rzhaksynskyi, Andrii" userId="6045fa21-fb7f-4140-9329-b998a4afd71e" providerId="ADAL" clId="{DF819E8C-EB20-43C6-86EA-EAAD15C608BB}" dt="2025-08-07T08:10:08.211" v="43" actId="139"/>
        <pc:sldMasterMkLst>
          <pc:docMk/>
          <pc:sldMasterMk cId="1594550698" sldId="2147483796"/>
        </pc:sldMasterMkLst>
        <pc:sldLayoutChg chg="modSp mod">
          <pc:chgData name="Rzhaksynskyi, Andrii" userId="6045fa21-fb7f-4140-9329-b998a4afd71e" providerId="ADAL" clId="{DF819E8C-EB20-43C6-86EA-EAAD15C608BB}" dt="2025-08-07T08:10:08.160" v="23" actId="139"/>
          <pc:sldLayoutMkLst>
            <pc:docMk/>
            <pc:sldMasterMk cId="1594550698" sldId="2147483796"/>
            <pc:sldLayoutMk cId="610135273" sldId="2147483797"/>
          </pc:sldLayoutMkLst>
          <pc:spChg chg="mod">
            <ac:chgData name="Rzhaksynskyi, Andrii" userId="6045fa21-fb7f-4140-9329-b998a4afd71e" providerId="ADAL" clId="{DF819E8C-EB20-43C6-86EA-EAAD15C608BB}" dt="2025-08-07T08:10:08.160" v="23" actId="139"/>
            <ac:spMkLst>
              <pc:docMk/>
              <pc:sldMasterMk cId="1594550698" sldId="2147483796"/>
              <pc:sldLayoutMk cId="610135273" sldId="2147483797"/>
              <ac:spMk id="6" creationId="{870EB466-B92B-9D4D-974E-A49C0F424152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65" v="25" actId="139"/>
          <pc:sldLayoutMkLst>
            <pc:docMk/>
            <pc:sldMasterMk cId="1594550698" sldId="2147483796"/>
            <pc:sldLayoutMk cId="2312767944" sldId="2147483798"/>
          </pc:sldLayoutMkLst>
          <pc:spChg chg="mod">
            <ac:chgData name="Rzhaksynskyi, Andrii" userId="6045fa21-fb7f-4140-9329-b998a4afd71e" providerId="ADAL" clId="{DF819E8C-EB20-43C6-86EA-EAAD15C608BB}" dt="2025-08-07T08:10:08.165" v="25" actId="139"/>
            <ac:spMkLst>
              <pc:docMk/>
              <pc:sldMasterMk cId="1594550698" sldId="2147483796"/>
              <pc:sldLayoutMk cId="2312767944" sldId="2147483798"/>
              <ac:spMk id="7" creationId="{1D05DC80-84C9-9ECA-3B84-3577D8D8165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70" v="27" actId="139"/>
          <pc:sldLayoutMkLst>
            <pc:docMk/>
            <pc:sldMasterMk cId="1594550698" sldId="2147483796"/>
            <pc:sldLayoutMk cId="2095468815" sldId="2147483799"/>
          </pc:sldLayoutMkLst>
          <pc:spChg chg="mod">
            <ac:chgData name="Rzhaksynskyi, Andrii" userId="6045fa21-fb7f-4140-9329-b998a4afd71e" providerId="ADAL" clId="{DF819E8C-EB20-43C6-86EA-EAAD15C608BB}" dt="2025-08-07T08:10:08.170" v="27" actId="139"/>
            <ac:spMkLst>
              <pc:docMk/>
              <pc:sldMasterMk cId="1594550698" sldId="2147483796"/>
              <pc:sldLayoutMk cId="2095468815" sldId="2147483799"/>
              <ac:spMk id="8" creationId="{F1333C1B-AD40-D53A-5A1E-EFB8C6390D4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76" v="29" actId="139"/>
          <pc:sldLayoutMkLst>
            <pc:docMk/>
            <pc:sldMasterMk cId="1594550698" sldId="2147483796"/>
            <pc:sldLayoutMk cId="3545595575" sldId="2147483800"/>
          </pc:sldLayoutMkLst>
          <pc:spChg chg="mod">
            <ac:chgData name="Rzhaksynskyi, Andrii" userId="6045fa21-fb7f-4140-9329-b998a4afd71e" providerId="ADAL" clId="{DF819E8C-EB20-43C6-86EA-EAAD15C608BB}" dt="2025-08-07T08:10:08.176" v="29" actId="139"/>
            <ac:spMkLst>
              <pc:docMk/>
              <pc:sldMasterMk cId="1594550698" sldId="2147483796"/>
              <pc:sldLayoutMk cId="3545595575" sldId="2147483800"/>
              <ac:spMk id="4" creationId="{13EDB9F6-FBDA-8ED8-A84B-244CC53CFF99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80" v="31" actId="139"/>
          <pc:sldLayoutMkLst>
            <pc:docMk/>
            <pc:sldMasterMk cId="1594550698" sldId="2147483796"/>
            <pc:sldLayoutMk cId="1406423148" sldId="2147483801"/>
          </pc:sldLayoutMkLst>
          <pc:spChg chg="mod">
            <ac:chgData name="Rzhaksynskyi, Andrii" userId="6045fa21-fb7f-4140-9329-b998a4afd71e" providerId="ADAL" clId="{DF819E8C-EB20-43C6-86EA-EAAD15C608BB}" dt="2025-08-07T08:10:08.180" v="31" actId="139"/>
            <ac:spMkLst>
              <pc:docMk/>
              <pc:sldMasterMk cId="1594550698" sldId="2147483796"/>
              <pc:sldLayoutMk cId="1406423148" sldId="2147483801"/>
              <ac:spMk id="9" creationId="{CE0C2033-6FDF-7DD6-E25C-C03296FDAD0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86" v="33" actId="139"/>
          <pc:sldLayoutMkLst>
            <pc:docMk/>
            <pc:sldMasterMk cId="1594550698" sldId="2147483796"/>
            <pc:sldLayoutMk cId="1151494991" sldId="2147483802"/>
          </pc:sldLayoutMkLst>
          <pc:spChg chg="mod">
            <ac:chgData name="Rzhaksynskyi, Andrii" userId="6045fa21-fb7f-4140-9329-b998a4afd71e" providerId="ADAL" clId="{DF819E8C-EB20-43C6-86EA-EAAD15C608BB}" dt="2025-08-07T08:10:08.186" v="33" actId="139"/>
            <ac:spMkLst>
              <pc:docMk/>
              <pc:sldMasterMk cId="1594550698" sldId="2147483796"/>
              <pc:sldLayoutMk cId="1151494991" sldId="2147483802"/>
              <ac:spMk id="11" creationId="{62D91ACB-BD14-46CB-4B61-F4B072D877C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90" v="35" actId="139"/>
          <pc:sldLayoutMkLst>
            <pc:docMk/>
            <pc:sldMasterMk cId="1594550698" sldId="2147483796"/>
            <pc:sldLayoutMk cId="1097781199" sldId="2147483803"/>
          </pc:sldLayoutMkLst>
          <pc:spChg chg="mod">
            <ac:chgData name="Rzhaksynskyi, Andrii" userId="6045fa21-fb7f-4140-9329-b998a4afd71e" providerId="ADAL" clId="{DF819E8C-EB20-43C6-86EA-EAAD15C608BB}" dt="2025-08-07T08:10:08.190" v="35" actId="139"/>
            <ac:spMkLst>
              <pc:docMk/>
              <pc:sldMasterMk cId="1594550698" sldId="2147483796"/>
              <pc:sldLayoutMk cId="1097781199" sldId="2147483803"/>
              <ac:spMk id="3" creationId="{D417CEF6-1FCD-75B6-FA13-C583ECCE7BE5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196" v="37" actId="139"/>
          <pc:sldLayoutMkLst>
            <pc:docMk/>
            <pc:sldMasterMk cId="1594550698" sldId="2147483796"/>
            <pc:sldLayoutMk cId="1863465907" sldId="2147483804"/>
          </pc:sldLayoutMkLst>
          <pc:spChg chg="mod">
            <ac:chgData name="Rzhaksynskyi, Andrii" userId="6045fa21-fb7f-4140-9329-b998a4afd71e" providerId="ADAL" clId="{DF819E8C-EB20-43C6-86EA-EAAD15C608BB}" dt="2025-08-07T08:10:08.196" v="37" actId="139"/>
            <ac:spMkLst>
              <pc:docMk/>
              <pc:sldMasterMk cId="1594550698" sldId="2147483796"/>
              <pc:sldLayoutMk cId="1863465907" sldId="2147483804"/>
              <ac:spMk id="3" creationId="{D67AB148-356D-F356-4E6C-9664D9EB9DF3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200" v="39" actId="139"/>
          <pc:sldLayoutMkLst>
            <pc:docMk/>
            <pc:sldMasterMk cId="1594550698" sldId="2147483796"/>
            <pc:sldLayoutMk cId="2477827549" sldId="2147483805"/>
          </pc:sldLayoutMkLst>
          <pc:spChg chg="mod">
            <ac:chgData name="Rzhaksynskyi, Andrii" userId="6045fa21-fb7f-4140-9329-b998a4afd71e" providerId="ADAL" clId="{DF819E8C-EB20-43C6-86EA-EAAD15C608BB}" dt="2025-08-07T08:10:08.200" v="39" actId="139"/>
            <ac:spMkLst>
              <pc:docMk/>
              <pc:sldMasterMk cId="1594550698" sldId="2147483796"/>
              <pc:sldLayoutMk cId="2477827549" sldId="2147483805"/>
              <ac:spMk id="3" creationId="{BBFBBDC3-D031-6041-465D-9F7147F423CF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206" v="41" actId="139"/>
          <pc:sldLayoutMkLst>
            <pc:docMk/>
            <pc:sldMasterMk cId="1594550698" sldId="2147483796"/>
            <pc:sldLayoutMk cId="2541708353" sldId="2147483806"/>
          </pc:sldLayoutMkLst>
          <pc:spChg chg="mod">
            <ac:chgData name="Rzhaksynskyi, Andrii" userId="6045fa21-fb7f-4140-9329-b998a4afd71e" providerId="ADAL" clId="{DF819E8C-EB20-43C6-86EA-EAAD15C608BB}" dt="2025-08-07T08:10:08.206" v="41" actId="139"/>
            <ac:spMkLst>
              <pc:docMk/>
              <pc:sldMasterMk cId="1594550698" sldId="2147483796"/>
              <pc:sldLayoutMk cId="2541708353" sldId="2147483806"/>
              <ac:spMk id="3" creationId="{4A078429-99DD-7555-B0F4-FEF46FD297B0}"/>
            </ac:spMkLst>
          </pc:spChg>
        </pc:sldLayoutChg>
        <pc:sldLayoutChg chg="modSp mod">
          <pc:chgData name="Rzhaksynskyi, Andrii" userId="6045fa21-fb7f-4140-9329-b998a4afd71e" providerId="ADAL" clId="{DF819E8C-EB20-43C6-86EA-EAAD15C608BB}" dt="2025-08-07T08:10:08.211" v="43" actId="139"/>
          <pc:sldLayoutMkLst>
            <pc:docMk/>
            <pc:sldMasterMk cId="1594550698" sldId="2147483796"/>
            <pc:sldLayoutMk cId="108062703" sldId="2147483807"/>
          </pc:sldLayoutMkLst>
          <pc:spChg chg="mod">
            <ac:chgData name="Rzhaksynskyi, Andrii" userId="6045fa21-fb7f-4140-9329-b998a4afd71e" providerId="ADAL" clId="{DF819E8C-EB20-43C6-86EA-EAAD15C608BB}" dt="2025-08-07T08:10:08.211" v="43" actId="139"/>
            <ac:spMkLst>
              <pc:docMk/>
              <pc:sldMasterMk cId="1594550698" sldId="2147483796"/>
              <pc:sldLayoutMk cId="108062703" sldId="2147483807"/>
              <ac:spMk id="5" creationId="{7A6CB977-D711-D436-9DC2-AAFCC56F9CAA}"/>
            </ac:spMkLst>
          </pc:spChg>
        </pc:sldLayoutChg>
      </pc:sldMasterChg>
    </pc:docChg>
  </pc:docChgLst>
  <pc:docChgLst>
    <pc:chgData name="Rzhaksynskyi, Andrii" userId="6045fa21-fb7f-4140-9329-b998a4afd71e" providerId="ADAL" clId="{763ABC0D-7ADC-4542-9AF8-FCE21E5DB8BA}"/>
    <pc:docChg chg="undo custSel addSld delSld modSld sldOrd modMainMaster modSection">
      <pc:chgData name="Rzhaksynskyi, Andrii" userId="6045fa21-fb7f-4140-9329-b998a4afd71e" providerId="ADAL" clId="{763ABC0D-7ADC-4542-9AF8-FCE21E5DB8BA}" dt="2025-04-16T09:52:52.762" v="1233" actId="20577"/>
      <pc:docMkLst>
        <pc:docMk/>
      </pc:docMkLst>
      <pc:sldChg chg="addSp modSp add mod">
        <pc:chgData name="Rzhaksynskyi, Andrii" userId="6045fa21-fb7f-4140-9329-b998a4afd71e" providerId="ADAL" clId="{763ABC0D-7ADC-4542-9AF8-FCE21E5DB8BA}" dt="2025-04-16T09:48:40.211" v="1156" actId="14100"/>
        <pc:sldMkLst>
          <pc:docMk/>
          <pc:sldMk cId="4068059900" sldId="366"/>
        </pc:sldMkLst>
      </pc:sldChg>
      <pc:sldChg chg="modSp mod">
        <pc:chgData name="Rzhaksynskyi, Andrii" userId="6045fa21-fb7f-4140-9329-b998a4afd71e" providerId="ADAL" clId="{763ABC0D-7ADC-4542-9AF8-FCE21E5DB8BA}" dt="2025-04-15T17:45:24.691" v="1048" actId="139"/>
        <pc:sldMkLst>
          <pc:docMk/>
          <pc:sldMk cId="3316874168" sldId="402"/>
        </pc:sldMkLst>
      </pc:sldChg>
      <pc:sldChg chg="del">
        <pc:chgData name="Rzhaksynskyi, Andrii" userId="6045fa21-fb7f-4140-9329-b998a4afd71e" providerId="ADAL" clId="{763ABC0D-7ADC-4542-9AF8-FCE21E5DB8BA}" dt="2025-04-15T10:33:22.615" v="44" actId="47"/>
        <pc:sldMkLst>
          <pc:docMk/>
          <pc:sldMk cId="135513571" sldId="2147483508"/>
        </pc:sldMkLst>
      </pc:sldChg>
      <pc:sldChg chg="del">
        <pc:chgData name="Rzhaksynskyi, Andrii" userId="6045fa21-fb7f-4140-9329-b998a4afd71e" providerId="ADAL" clId="{763ABC0D-7ADC-4542-9AF8-FCE21E5DB8BA}" dt="2025-04-15T10:33:22.615" v="44" actId="47"/>
        <pc:sldMkLst>
          <pc:docMk/>
          <pc:sldMk cId="3472305926" sldId="2147483509"/>
        </pc:sldMkLst>
      </pc:sldChg>
      <pc:sldChg chg="addSp modSp mod ord">
        <pc:chgData name="Rzhaksynskyi, Andrii" userId="6045fa21-fb7f-4140-9329-b998a4afd71e" providerId="ADAL" clId="{763ABC0D-7ADC-4542-9AF8-FCE21E5DB8BA}" dt="2025-04-16T09:49:28.431" v="1185" actId="6549"/>
        <pc:sldMkLst>
          <pc:docMk/>
          <pc:sldMk cId="719511459" sldId="2147483514"/>
        </pc:sldMkLst>
      </pc:sldChg>
      <pc:sldChg chg="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3411114597" sldId="2147483515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2495875946" sldId="2147483517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38180588" sldId="2147483518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2412996963" sldId="2147483519"/>
        </pc:sldMkLst>
      </pc:sldChg>
      <pc:sldChg chg="add del mod ord modShow">
        <pc:chgData name="Rzhaksynskyi, Andrii" userId="6045fa21-fb7f-4140-9329-b998a4afd71e" providerId="ADAL" clId="{763ABC0D-7ADC-4542-9AF8-FCE21E5DB8BA}" dt="2025-04-16T09:52:24.778" v="1231"/>
        <pc:sldMkLst>
          <pc:docMk/>
          <pc:sldMk cId="3766411186" sldId="2147483520"/>
        </pc:sldMkLst>
      </pc:sldChg>
      <pc:sldChg chg="addSp delSp modSp add del mod ord">
        <pc:chgData name="Rzhaksynskyi, Andrii" userId="6045fa21-fb7f-4140-9329-b998a4afd71e" providerId="ADAL" clId="{763ABC0D-7ADC-4542-9AF8-FCE21E5DB8BA}" dt="2025-04-16T09:49:54.710" v="1186" actId="47"/>
        <pc:sldMkLst>
          <pc:docMk/>
          <pc:sldMk cId="345472457" sldId="2147483521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3024646828" sldId="2147483521"/>
        </pc:sldMkLst>
      </pc:sldChg>
      <pc:sldChg chg="addSp delSp modSp add mod">
        <pc:chgData name="Rzhaksynskyi, Andrii" userId="6045fa21-fb7f-4140-9329-b998a4afd71e" providerId="ADAL" clId="{763ABC0D-7ADC-4542-9AF8-FCE21E5DB8BA}" dt="2025-04-15T13:25:21.087" v="816" actId="20577"/>
        <pc:sldMkLst>
          <pc:docMk/>
          <pc:sldMk cId="954662958" sldId="2147483522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2469998731" sldId="2147483522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2091361383" sldId="2147483523"/>
        </pc:sldMkLst>
      </pc:sldChg>
      <pc:sldChg chg="addSp delSp modSp add mod ord">
        <pc:chgData name="Rzhaksynskyi, Andrii" userId="6045fa21-fb7f-4140-9329-b998a4afd71e" providerId="ADAL" clId="{763ABC0D-7ADC-4542-9AF8-FCE21E5DB8BA}" dt="2025-04-15T14:28:04.631" v="1002" actId="14100"/>
        <pc:sldMkLst>
          <pc:docMk/>
          <pc:sldMk cId="2457237376" sldId="2147483523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1545820926" sldId="2147483524"/>
        </pc:sldMkLst>
      </pc:sldChg>
      <pc:sldChg chg="addSp delSp modSp add mod">
        <pc:chgData name="Rzhaksynskyi, Andrii" userId="6045fa21-fb7f-4140-9329-b998a4afd71e" providerId="ADAL" clId="{763ABC0D-7ADC-4542-9AF8-FCE21E5DB8BA}" dt="2025-04-15T14:19:00.166" v="994" actId="20577"/>
        <pc:sldMkLst>
          <pc:docMk/>
          <pc:sldMk cId="3140325023" sldId="2147483524"/>
        </pc:sldMkLst>
      </pc:sldChg>
      <pc:sldChg chg="del">
        <pc:chgData name="Rzhaksynskyi, Andrii" userId="6045fa21-fb7f-4140-9329-b998a4afd71e" providerId="ADAL" clId="{763ABC0D-7ADC-4542-9AF8-FCE21E5DB8BA}" dt="2025-04-15T10:33:22.615" v="44" actId="47"/>
        <pc:sldMkLst>
          <pc:docMk/>
          <pc:sldMk cId="1332551102" sldId="2147483525"/>
        </pc:sldMkLst>
      </pc:sldChg>
      <pc:sldChg chg="addSp delSp modSp add mod">
        <pc:chgData name="Rzhaksynskyi, Andrii" userId="6045fa21-fb7f-4140-9329-b998a4afd71e" providerId="ADAL" clId="{763ABC0D-7ADC-4542-9AF8-FCE21E5DB8BA}" dt="2025-04-15T14:22:57.572" v="1000" actId="14100"/>
        <pc:sldMkLst>
          <pc:docMk/>
          <pc:sldMk cId="2407312311" sldId="2147483525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2177436668" sldId="2147483526"/>
        </pc:sldMkLst>
      </pc:sldChg>
      <pc:sldChg chg="modSp add del mod">
        <pc:chgData name="Rzhaksynskyi, Andrii" userId="6045fa21-fb7f-4140-9329-b998a4afd71e" providerId="ADAL" clId="{763ABC0D-7ADC-4542-9AF8-FCE21E5DB8BA}" dt="2025-04-16T09:49:14.660" v="1180" actId="47"/>
        <pc:sldMkLst>
          <pc:docMk/>
          <pc:sldMk cId="2888824706" sldId="2147483526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3916371454" sldId="2147483527"/>
        </pc:sldMkLst>
      </pc:sldChg>
      <pc:sldChg chg="modSp add del mod">
        <pc:chgData name="Rzhaksynskyi, Andrii" userId="6045fa21-fb7f-4140-9329-b998a4afd71e" providerId="ADAL" clId="{763ABC0D-7ADC-4542-9AF8-FCE21E5DB8BA}" dt="2025-04-16T09:51:41.876" v="1219" actId="47"/>
        <pc:sldMkLst>
          <pc:docMk/>
          <pc:sldMk cId="4007382057" sldId="2147483527"/>
        </pc:sldMkLst>
      </pc:sldChg>
      <pc:sldChg chg="add del">
        <pc:chgData name="Rzhaksynskyi, Andrii" userId="6045fa21-fb7f-4140-9329-b998a4afd71e" providerId="ADAL" clId="{763ABC0D-7ADC-4542-9AF8-FCE21E5DB8BA}" dt="2025-04-15T13:02:11.714" v="530" actId="47"/>
        <pc:sldMkLst>
          <pc:docMk/>
          <pc:sldMk cId="1403948169" sldId="2147483528"/>
        </pc:sldMkLst>
      </pc:sldChg>
      <pc:sldChg chg="add ord">
        <pc:chgData name="Rzhaksynskyi, Andrii" userId="6045fa21-fb7f-4140-9329-b998a4afd71e" providerId="ADAL" clId="{763ABC0D-7ADC-4542-9AF8-FCE21E5DB8BA}" dt="2025-04-16T09:46:25.530" v="1097"/>
        <pc:sldMkLst>
          <pc:docMk/>
          <pc:sldMk cId="3771613145" sldId="2147483528"/>
        </pc:sldMkLst>
      </pc:sldChg>
      <pc:sldChg chg="addSp delSp modSp add del mod">
        <pc:chgData name="Rzhaksynskyi, Andrii" userId="6045fa21-fb7f-4140-9329-b998a4afd71e" providerId="ADAL" clId="{763ABC0D-7ADC-4542-9AF8-FCE21E5DB8BA}" dt="2025-04-16T09:51:37.063" v="1218" actId="47"/>
        <pc:sldMkLst>
          <pc:docMk/>
          <pc:sldMk cId="3024322444" sldId="2147483529"/>
        </pc:sldMkLst>
      </pc:sldChg>
      <pc:sldChg chg="modSp add mod">
        <pc:chgData name="Rzhaksynskyi, Andrii" userId="6045fa21-fb7f-4140-9329-b998a4afd71e" providerId="ADAL" clId="{763ABC0D-7ADC-4542-9AF8-FCE21E5DB8BA}" dt="2025-04-16T09:51:00.251" v="1214" actId="207"/>
        <pc:sldMkLst>
          <pc:docMk/>
          <pc:sldMk cId="3284499739" sldId="2147483530"/>
        </pc:sldMkLst>
      </pc:sldChg>
      <pc:sldChg chg="modSp add mod">
        <pc:chgData name="Rzhaksynskyi, Andrii" userId="6045fa21-fb7f-4140-9329-b998a4afd71e" providerId="ADAL" clId="{763ABC0D-7ADC-4542-9AF8-FCE21E5DB8BA}" dt="2025-04-16T09:51:14.590" v="1217" actId="207"/>
        <pc:sldMkLst>
          <pc:docMk/>
          <pc:sldMk cId="1434992316" sldId="2147483531"/>
        </pc:sldMkLst>
      </pc:sldChg>
      <pc:sldChg chg="modSp add mod">
        <pc:chgData name="Rzhaksynskyi, Andrii" userId="6045fa21-fb7f-4140-9329-b998a4afd71e" providerId="ADAL" clId="{763ABC0D-7ADC-4542-9AF8-FCE21E5DB8BA}" dt="2025-04-16T09:52:15.257" v="1227" actId="207"/>
        <pc:sldMkLst>
          <pc:docMk/>
          <pc:sldMk cId="4131444531" sldId="2147483532"/>
        </pc:sldMkLst>
      </pc:sldChg>
      <pc:sldChg chg="delSp modSp add mod">
        <pc:chgData name="Rzhaksynskyi, Andrii" userId="6045fa21-fb7f-4140-9329-b998a4afd71e" providerId="ADAL" clId="{763ABC0D-7ADC-4542-9AF8-FCE21E5DB8BA}" dt="2025-04-16T09:52:01.322" v="1226" actId="478"/>
        <pc:sldMkLst>
          <pc:docMk/>
          <pc:sldMk cId="2931656147" sldId="2147483533"/>
        </pc:sldMkLst>
      </pc:sldChg>
      <pc:sldChg chg="add">
        <pc:chgData name="Rzhaksynskyi, Andrii" userId="6045fa21-fb7f-4140-9329-b998a4afd71e" providerId="ADAL" clId="{763ABC0D-7ADC-4542-9AF8-FCE21E5DB8BA}" dt="2025-04-16T09:52:18.518" v="1228"/>
        <pc:sldMkLst>
          <pc:docMk/>
          <pc:sldMk cId="3224129149" sldId="2147483534"/>
        </pc:sldMkLst>
      </pc:sldChg>
      <pc:sldMasterChg chg="modSldLayout">
        <pc:chgData name="Rzhaksynskyi, Andrii" userId="6045fa21-fb7f-4140-9329-b998a4afd71e" providerId="ADAL" clId="{763ABC0D-7ADC-4542-9AF8-FCE21E5DB8BA}" dt="2025-04-15T17:45:24.707" v="1068" actId="139"/>
        <pc:sldMasterMkLst>
          <pc:docMk/>
          <pc:sldMasterMk cId="3408294523" sldId="2147483733"/>
        </pc:sldMasterMkLst>
        <pc:sldLayoutChg chg="modSp mod">
          <pc:chgData name="Rzhaksynskyi, Andrii" userId="6045fa21-fb7f-4140-9329-b998a4afd71e" providerId="ADAL" clId="{763ABC0D-7ADC-4542-9AF8-FCE21E5DB8BA}" dt="2025-04-15T17:45:24.697" v="1054" actId="139"/>
          <pc:sldLayoutMkLst>
            <pc:docMk/>
            <pc:sldMasterMk cId="3408294523" sldId="2147483733"/>
            <pc:sldLayoutMk cId="1084997862" sldId="2147483777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694" v="1050" actId="139"/>
          <pc:sldLayoutMkLst>
            <pc:docMk/>
            <pc:sldMasterMk cId="3408294523" sldId="2147483733"/>
            <pc:sldLayoutMk cId="2667257257" sldId="2147483780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695" v="1052" actId="139"/>
          <pc:sldLayoutMkLst>
            <pc:docMk/>
            <pc:sldMasterMk cId="3408294523" sldId="2147483733"/>
            <pc:sldLayoutMk cId="277845837" sldId="2147483787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698" v="1056" actId="139"/>
          <pc:sldLayoutMkLst>
            <pc:docMk/>
            <pc:sldMasterMk cId="3408294523" sldId="2147483733"/>
            <pc:sldLayoutMk cId="2183850539" sldId="2147483788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699" v="1058" actId="139"/>
          <pc:sldLayoutMkLst>
            <pc:docMk/>
            <pc:sldMasterMk cId="3408294523" sldId="2147483733"/>
            <pc:sldLayoutMk cId="1554761476" sldId="2147483789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02" v="1060" actId="139"/>
          <pc:sldLayoutMkLst>
            <pc:docMk/>
            <pc:sldMasterMk cId="3408294523" sldId="2147483733"/>
            <pc:sldLayoutMk cId="1315975548" sldId="2147483790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03" v="1062" actId="139"/>
          <pc:sldLayoutMkLst>
            <pc:docMk/>
            <pc:sldMasterMk cId="3408294523" sldId="2147483733"/>
            <pc:sldLayoutMk cId="4293282121" sldId="2147483791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05" v="1064" actId="139"/>
          <pc:sldLayoutMkLst>
            <pc:docMk/>
            <pc:sldMasterMk cId="3408294523" sldId="2147483733"/>
            <pc:sldLayoutMk cId="2910220013" sldId="2147483792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06" v="1066" actId="139"/>
          <pc:sldLayoutMkLst>
            <pc:docMk/>
            <pc:sldMasterMk cId="3408294523" sldId="2147483733"/>
            <pc:sldLayoutMk cId="1043655704" sldId="2147483793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07" v="1068" actId="139"/>
          <pc:sldLayoutMkLst>
            <pc:docMk/>
            <pc:sldMasterMk cId="3408294523" sldId="2147483733"/>
            <pc:sldLayoutMk cId="1979749642" sldId="2147483794"/>
          </pc:sldLayoutMkLst>
        </pc:sldLayoutChg>
      </pc:sldMasterChg>
      <pc:sldMasterChg chg="modSldLayout">
        <pc:chgData name="Rzhaksynskyi, Andrii" userId="6045fa21-fb7f-4140-9329-b998a4afd71e" providerId="ADAL" clId="{763ABC0D-7ADC-4542-9AF8-FCE21E5DB8BA}" dt="2025-04-16T09:52:52.762" v="1233" actId="20577"/>
        <pc:sldMasterMkLst>
          <pc:docMk/>
          <pc:sldMasterMk cId="1594550698" sldId="2147483796"/>
        </pc:sldMasterMkLst>
        <pc:sldLayoutChg chg="modSp mod">
          <pc:chgData name="Rzhaksynskyi, Andrii" userId="6045fa21-fb7f-4140-9329-b998a4afd71e" providerId="ADAL" clId="{763ABC0D-7ADC-4542-9AF8-FCE21E5DB8BA}" dt="2025-04-15T17:45:24.709" v="1070" actId="139"/>
          <pc:sldLayoutMkLst>
            <pc:docMk/>
            <pc:sldMasterMk cId="1594550698" sldId="2147483796"/>
            <pc:sldLayoutMk cId="610135273" sldId="2147483797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0" v="1072" actId="139"/>
          <pc:sldLayoutMkLst>
            <pc:docMk/>
            <pc:sldMasterMk cId="1594550698" sldId="2147483796"/>
            <pc:sldLayoutMk cId="2312767944" sldId="2147483798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1" v="1074" actId="139"/>
          <pc:sldLayoutMkLst>
            <pc:docMk/>
            <pc:sldMasterMk cId="1594550698" sldId="2147483796"/>
            <pc:sldLayoutMk cId="2095468815" sldId="2147483799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2" v="1076" actId="139"/>
          <pc:sldLayoutMkLst>
            <pc:docMk/>
            <pc:sldMasterMk cId="1594550698" sldId="2147483796"/>
            <pc:sldLayoutMk cId="3545595575" sldId="2147483800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4" v="1078" actId="139"/>
          <pc:sldLayoutMkLst>
            <pc:docMk/>
            <pc:sldMasterMk cId="1594550698" sldId="2147483796"/>
            <pc:sldLayoutMk cId="1406423148" sldId="2147483801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5" v="1080" actId="139"/>
          <pc:sldLayoutMkLst>
            <pc:docMk/>
            <pc:sldMasterMk cId="1594550698" sldId="2147483796"/>
            <pc:sldLayoutMk cId="1151494991" sldId="2147483802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6" v="1082" actId="139"/>
          <pc:sldLayoutMkLst>
            <pc:docMk/>
            <pc:sldMasterMk cId="1594550698" sldId="2147483796"/>
            <pc:sldLayoutMk cId="1097781199" sldId="2147483803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7" v="1084" actId="139"/>
          <pc:sldLayoutMkLst>
            <pc:docMk/>
            <pc:sldMasterMk cId="1594550698" sldId="2147483796"/>
            <pc:sldLayoutMk cId="1863465907" sldId="2147483804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8" v="1086" actId="139"/>
          <pc:sldLayoutMkLst>
            <pc:docMk/>
            <pc:sldMasterMk cId="1594550698" sldId="2147483796"/>
            <pc:sldLayoutMk cId="2477827549" sldId="2147483805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19" v="1088" actId="139"/>
          <pc:sldLayoutMkLst>
            <pc:docMk/>
            <pc:sldMasterMk cId="1594550698" sldId="2147483796"/>
            <pc:sldLayoutMk cId="2541708353" sldId="2147483806"/>
          </pc:sldLayoutMkLst>
        </pc:sldLayoutChg>
        <pc:sldLayoutChg chg="modSp mod">
          <pc:chgData name="Rzhaksynskyi, Andrii" userId="6045fa21-fb7f-4140-9329-b998a4afd71e" providerId="ADAL" clId="{763ABC0D-7ADC-4542-9AF8-FCE21E5DB8BA}" dt="2025-04-15T17:45:24.720" v="1090" actId="139"/>
          <pc:sldLayoutMkLst>
            <pc:docMk/>
            <pc:sldMasterMk cId="1594550698" sldId="2147483796"/>
            <pc:sldLayoutMk cId="108062703" sldId="2147483807"/>
          </pc:sldLayoutMkLst>
        </pc:sldLayoutChg>
        <pc:sldLayoutChg chg="modSp mod">
          <pc:chgData name="Rzhaksynskyi, Andrii" userId="6045fa21-fb7f-4140-9329-b998a4afd71e" providerId="ADAL" clId="{763ABC0D-7ADC-4542-9AF8-FCE21E5DB8BA}" dt="2025-04-16T09:52:52.762" v="1233" actId="20577"/>
          <pc:sldLayoutMkLst>
            <pc:docMk/>
            <pc:sldMasterMk cId="1594550698" sldId="2147483796"/>
            <pc:sldLayoutMk cId="1391130207" sldId="2147483825"/>
          </pc:sldLayoutMkLst>
        </pc:sldLayoutChg>
      </pc:sldMasterChg>
    </pc:docChg>
  </pc:docChgLst>
  <pc:docChgLst>
    <pc:chgData name="Rzhaksynskyi, Andrii" userId="6045fa21-fb7f-4140-9329-b998a4afd71e" providerId="ADAL" clId="{8093D1F9-40B0-4826-A076-7BD5282E88FA}"/>
    <pc:docChg chg="undo custSel addSld modSld sldOrd modMainMaster addSection modSection">
      <pc:chgData name="Rzhaksynskyi, Andrii" userId="6045fa21-fb7f-4140-9329-b998a4afd71e" providerId="ADAL" clId="{8093D1F9-40B0-4826-A076-7BD5282E88FA}" dt="2025-04-15T10:26:13.681" v="1164" actId="139"/>
      <pc:docMkLst>
        <pc:docMk/>
      </pc:docMkLst>
      <pc:sldChg chg="modSp mod">
        <pc:chgData name="Rzhaksynskyi, Andrii" userId="6045fa21-fb7f-4140-9329-b998a4afd71e" providerId="ADAL" clId="{8093D1F9-40B0-4826-A076-7BD5282E88FA}" dt="2025-04-15T10:26:13.463" v="1122" actId="139"/>
        <pc:sldMkLst>
          <pc:docMk/>
          <pc:sldMk cId="3316874168" sldId="402"/>
        </pc:sldMkLst>
      </pc:sldChg>
      <pc:sldChg chg="modSp mod">
        <pc:chgData name="Rzhaksynskyi, Andrii" userId="6045fa21-fb7f-4140-9329-b998a4afd71e" providerId="ADAL" clId="{8093D1F9-40B0-4826-A076-7BD5282E88FA}" dt="2025-01-20T13:17:17.720" v="845" actId="1076"/>
        <pc:sldMkLst>
          <pc:docMk/>
          <pc:sldMk cId="135513571" sldId="2147483508"/>
        </pc:sldMkLst>
      </pc:sldChg>
      <pc:sldChg chg="addSp delSp modSp mod">
        <pc:chgData name="Rzhaksynskyi, Andrii" userId="6045fa21-fb7f-4140-9329-b998a4afd71e" providerId="ADAL" clId="{8093D1F9-40B0-4826-A076-7BD5282E88FA}" dt="2025-01-21T11:38:40.386" v="1044" actId="20577"/>
        <pc:sldMkLst>
          <pc:docMk/>
          <pc:sldMk cId="719511459" sldId="2147483514"/>
        </pc:sldMkLst>
      </pc:sldChg>
      <pc:sldChg chg="modSp mod">
        <pc:chgData name="Rzhaksynskyi, Andrii" userId="6045fa21-fb7f-4140-9329-b998a4afd71e" providerId="ADAL" clId="{8093D1F9-40B0-4826-A076-7BD5282E88FA}" dt="2025-01-20T13:17:34.077" v="854" actId="20577"/>
        <pc:sldMkLst>
          <pc:docMk/>
          <pc:sldMk cId="3411114597" sldId="2147483515"/>
        </pc:sldMkLst>
      </pc:sldChg>
      <pc:sldChg chg="modSp mod">
        <pc:chgData name="Rzhaksynskyi, Andrii" userId="6045fa21-fb7f-4140-9329-b998a4afd71e" providerId="ADAL" clId="{8093D1F9-40B0-4826-A076-7BD5282E88FA}" dt="2025-01-20T09:55:38.072" v="145" actId="1076"/>
        <pc:sldMkLst>
          <pc:docMk/>
          <pc:sldMk cId="38180588" sldId="2147483518"/>
        </pc:sldMkLst>
      </pc:sldChg>
      <pc:sldChg chg="modSp mod">
        <pc:chgData name="Rzhaksynskyi, Andrii" userId="6045fa21-fb7f-4140-9329-b998a4afd71e" providerId="ADAL" clId="{8093D1F9-40B0-4826-A076-7BD5282E88FA}" dt="2025-01-19T14:35:53.182" v="76" actId="20577"/>
        <pc:sldMkLst>
          <pc:docMk/>
          <pc:sldMk cId="2412996963" sldId="2147483519"/>
        </pc:sldMkLst>
      </pc:sldChg>
      <pc:sldChg chg="addSp delSp modSp mod">
        <pc:chgData name="Rzhaksynskyi, Andrii" userId="6045fa21-fb7f-4140-9329-b998a4afd71e" providerId="ADAL" clId="{8093D1F9-40B0-4826-A076-7BD5282E88FA}" dt="2025-01-20T13:18:54.967" v="867" actId="113"/>
        <pc:sldMkLst>
          <pc:docMk/>
          <pc:sldMk cId="3766411186" sldId="2147483520"/>
        </pc:sldMkLst>
      </pc:sldChg>
      <pc:sldChg chg="addSp modSp mod">
        <pc:chgData name="Rzhaksynskyi, Andrii" userId="6045fa21-fb7f-4140-9329-b998a4afd71e" providerId="ADAL" clId="{8093D1F9-40B0-4826-A076-7BD5282E88FA}" dt="2025-01-20T13:19:11.910" v="872" actId="113"/>
        <pc:sldMkLst>
          <pc:docMk/>
          <pc:sldMk cId="3024646828" sldId="2147483521"/>
        </pc:sldMkLst>
      </pc:sldChg>
      <pc:sldChg chg="addSp delSp modSp add mod">
        <pc:chgData name="Rzhaksynskyi, Andrii" userId="6045fa21-fb7f-4140-9329-b998a4afd71e" providerId="ADAL" clId="{8093D1F9-40B0-4826-A076-7BD5282E88FA}" dt="2025-01-20T09:58:45.459" v="343" actId="1076"/>
        <pc:sldMkLst>
          <pc:docMk/>
          <pc:sldMk cId="2469998731" sldId="2147483522"/>
        </pc:sldMkLst>
      </pc:sldChg>
      <pc:sldChg chg="addSp delSp modSp add mod">
        <pc:chgData name="Rzhaksynskyi, Andrii" userId="6045fa21-fb7f-4140-9329-b998a4afd71e" providerId="ADAL" clId="{8093D1F9-40B0-4826-A076-7BD5282E88FA}" dt="2025-01-19T14:35:39.492" v="71" actId="20577"/>
        <pc:sldMkLst>
          <pc:docMk/>
          <pc:sldMk cId="2091361383" sldId="2147483523"/>
        </pc:sldMkLst>
      </pc:sldChg>
      <pc:sldChg chg="addSp delSp modSp add mod">
        <pc:chgData name="Rzhaksynskyi, Andrii" userId="6045fa21-fb7f-4140-9329-b998a4afd71e" providerId="ADAL" clId="{8093D1F9-40B0-4826-A076-7BD5282E88FA}" dt="2025-01-19T14:37:11.311" v="99" actId="1076"/>
        <pc:sldMkLst>
          <pc:docMk/>
          <pc:sldMk cId="1545820926" sldId="2147483524"/>
        </pc:sldMkLst>
      </pc:sldChg>
      <pc:sldChg chg="addSp delSp modSp add mod ord modNotesTx">
        <pc:chgData name="Rzhaksynskyi, Andrii" userId="6045fa21-fb7f-4140-9329-b998a4afd71e" providerId="ADAL" clId="{8093D1F9-40B0-4826-A076-7BD5282E88FA}" dt="2025-01-20T13:28:44.494" v="951" actId="313"/>
        <pc:sldMkLst>
          <pc:docMk/>
          <pc:sldMk cId="1332551102" sldId="2147483525"/>
        </pc:sldMkLst>
      </pc:sldChg>
      <pc:sldChg chg="modSp mod">
        <pc:chgData name="Rzhaksynskyi, Andrii" userId="6045fa21-fb7f-4140-9329-b998a4afd71e" providerId="ADAL" clId="{8093D1F9-40B0-4826-A076-7BD5282E88FA}" dt="2025-01-21T11:35:00.303" v="952" actId="20577"/>
        <pc:sldMkLst>
          <pc:docMk/>
          <pc:sldMk cId="2177436668" sldId="2147483526"/>
        </pc:sldMkLst>
      </pc:sldChg>
      <pc:sldChg chg="modSp add mod ord modNotesTx">
        <pc:chgData name="Rzhaksynskyi, Andrii" userId="6045fa21-fb7f-4140-9329-b998a4afd71e" providerId="ADAL" clId="{8093D1F9-40B0-4826-A076-7BD5282E88FA}" dt="2025-01-21T15:53:47.781" v="1094" actId="20577"/>
        <pc:sldMkLst>
          <pc:docMk/>
          <pc:sldMk cId="3916371454" sldId="2147483527"/>
        </pc:sldMkLst>
      </pc:sldChg>
      <pc:sldChg chg="addSp delSp modSp add mod">
        <pc:chgData name="Rzhaksynskyi, Andrii" userId="6045fa21-fb7f-4140-9329-b998a4afd71e" providerId="ADAL" clId="{8093D1F9-40B0-4826-A076-7BD5282E88FA}" dt="2025-01-23T10:45:46.888" v="1120" actId="14734"/>
        <pc:sldMkLst>
          <pc:docMk/>
          <pc:sldMk cId="1403948169" sldId="2147483528"/>
        </pc:sldMkLst>
      </pc:sldChg>
      <pc:sldMasterChg chg="modSldLayout">
        <pc:chgData name="Rzhaksynskyi, Andrii" userId="6045fa21-fb7f-4140-9329-b998a4afd71e" providerId="ADAL" clId="{8093D1F9-40B0-4826-A076-7BD5282E88FA}" dt="2025-04-15T10:26:13.599" v="1142" actId="139"/>
        <pc:sldMasterMkLst>
          <pc:docMk/>
          <pc:sldMasterMk cId="3408294523" sldId="2147483733"/>
        </pc:sldMasterMkLst>
        <pc:sldLayoutChg chg="modSp mod">
          <pc:chgData name="Rzhaksynskyi, Andrii" userId="6045fa21-fb7f-4140-9329-b998a4afd71e" providerId="ADAL" clId="{8093D1F9-40B0-4826-A076-7BD5282E88FA}" dt="2025-04-15T10:26:13.565" v="1128" actId="139"/>
          <pc:sldLayoutMkLst>
            <pc:docMk/>
            <pc:sldMasterMk cId="3408294523" sldId="2147483733"/>
            <pc:sldLayoutMk cId="1084997862" sldId="2147483777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55" v="1124" actId="139"/>
          <pc:sldLayoutMkLst>
            <pc:docMk/>
            <pc:sldMasterMk cId="3408294523" sldId="2147483733"/>
            <pc:sldLayoutMk cId="2667257257" sldId="2147483780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60" v="1126" actId="139"/>
          <pc:sldLayoutMkLst>
            <pc:docMk/>
            <pc:sldMasterMk cId="3408294523" sldId="2147483733"/>
            <pc:sldLayoutMk cId="277845837" sldId="2147483787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70" v="1130" actId="139"/>
          <pc:sldLayoutMkLst>
            <pc:docMk/>
            <pc:sldMasterMk cId="3408294523" sldId="2147483733"/>
            <pc:sldLayoutMk cId="2183850539" sldId="2147483788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75" v="1132" actId="139"/>
          <pc:sldLayoutMkLst>
            <pc:docMk/>
            <pc:sldMasterMk cId="3408294523" sldId="2147483733"/>
            <pc:sldLayoutMk cId="1554761476" sldId="2147483789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79" v="1134" actId="139"/>
          <pc:sldLayoutMkLst>
            <pc:docMk/>
            <pc:sldMasterMk cId="3408294523" sldId="2147483733"/>
            <pc:sldLayoutMk cId="1315975548" sldId="2147483790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84" v="1136" actId="139"/>
          <pc:sldLayoutMkLst>
            <pc:docMk/>
            <pc:sldMasterMk cId="3408294523" sldId="2147483733"/>
            <pc:sldLayoutMk cId="4293282121" sldId="2147483791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90" v="1138" actId="139"/>
          <pc:sldLayoutMkLst>
            <pc:docMk/>
            <pc:sldMasterMk cId="3408294523" sldId="2147483733"/>
            <pc:sldLayoutMk cId="2910220013" sldId="2147483792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95" v="1140" actId="139"/>
          <pc:sldLayoutMkLst>
            <pc:docMk/>
            <pc:sldMasterMk cId="3408294523" sldId="2147483733"/>
            <pc:sldLayoutMk cId="1043655704" sldId="2147483793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599" v="1142" actId="139"/>
          <pc:sldLayoutMkLst>
            <pc:docMk/>
            <pc:sldMasterMk cId="3408294523" sldId="2147483733"/>
            <pc:sldLayoutMk cId="1979749642" sldId="2147483794"/>
          </pc:sldLayoutMkLst>
        </pc:sldLayoutChg>
      </pc:sldMasterChg>
      <pc:sldMasterChg chg="modSldLayout">
        <pc:chgData name="Rzhaksynskyi, Andrii" userId="6045fa21-fb7f-4140-9329-b998a4afd71e" providerId="ADAL" clId="{8093D1F9-40B0-4826-A076-7BD5282E88FA}" dt="2025-04-15T10:26:13.681" v="1164" actId="139"/>
        <pc:sldMasterMkLst>
          <pc:docMk/>
          <pc:sldMasterMk cId="1594550698" sldId="2147483796"/>
        </pc:sldMasterMkLst>
        <pc:sldLayoutChg chg="modSp mod">
          <pc:chgData name="Rzhaksynskyi, Andrii" userId="6045fa21-fb7f-4140-9329-b998a4afd71e" providerId="ADAL" clId="{8093D1F9-40B0-4826-A076-7BD5282E88FA}" dt="2025-04-15T10:26:13.630" v="1144" actId="139"/>
          <pc:sldLayoutMkLst>
            <pc:docMk/>
            <pc:sldMasterMk cId="1594550698" sldId="2147483796"/>
            <pc:sldLayoutMk cId="610135273" sldId="2147483797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35" v="1146" actId="139"/>
          <pc:sldLayoutMkLst>
            <pc:docMk/>
            <pc:sldMasterMk cId="1594550698" sldId="2147483796"/>
            <pc:sldLayoutMk cId="2312767944" sldId="2147483798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40" v="1148" actId="139"/>
          <pc:sldLayoutMkLst>
            <pc:docMk/>
            <pc:sldMasterMk cId="1594550698" sldId="2147483796"/>
            <pc:sldLayoutMk cId="2095468815" sldId="2147483799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45" v="1150" actId="139"/>
          <pc:sldLayoutMkLst>
            <pc:docMk/>
            <pc:sldMasterMk cId="1594550698" sldId="2147483796"/>
            <pc:sldLayoutMk cId="3545595575" sldId="2147483800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50" v="1152" actId="139"/>
          <pc:sldLayoutMkLst>
            <pc:docMk/>
            <pc:sldMasterMk cId="1594550698" sldId="2147483796"/>
            <pc:sldLayoutMk cId="1406423148" sldId="2147483801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56" v="1154" actId="139"/>
          <pc:sldLayoutMkLst>
            <pc:docMk/>
            <pc:sldMasterMk cId="1594550698" sldId="2147483796"/>
            <pc:sldLayoutMk cId="1151494991" sldId="2147483802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60" v="1156" actId="139"/>
          <pc:sldLayoutMkLst>
            <pc:docMk/>
            <pc:sldMasterMk cId="1594550698" sldId="2147483796"/>
            <pc:sldLayoutMk cId="1097781199" sldId="2147483803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65" v="1158" actId="139"/>
          <pc:sldLayoutMkLst>
            <pc:docMk/>
            <pc:sldMasterMk cId="1594550698" sldId="2147483796"/>
            <pc:sldLayoutMk cId="1863465907" sldId="2147483804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70" v="1160" actId="139"/>
          <pc:sldLayoutMkLst>
            <pc:docMk/>
            <pc:sldMasterMk cId="1594550698" sldId="2147483796"/>
            <pc:sldLayoutMk cId="2477827549" sldId="2147483805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75" v="1162" actId="139"/>
          <pc:sldLayoutMkLst>
            <pc:docMk/>
            <pc:sldMasterMk cId="1594550698" sldId="2147483796"/>
            <pc:sldLayoutMk cId="2541708353" sldId="2147483806"/>
          </pc:sldLayoutMkLst>
        </pc:sldLayoutChg>
        <pc:sldLayoutChg chg="modSp mod">
          <pc:chgData name="Rzhaksynskyi, Andrii" userId="6045fa21-fb7f-4140-9329-b998a4afd71e" providerId="ADAL" clId="{8093D1F9-40B0-4826-A076-7BD5282E88FA}" dt="2025-04-15T10:26:13.681" v="1164" actId="139"/>
          <pc:sldLayoutMkLst>
            <pc:docMk/>
            <pc:sldMasterMk cId="1594550698" sldId="2147483796"/>
            <pc:sldLayoutMk cId="108062703" sldId="2147483807"/>
          </pc:sldLayoutMkLst>
        </pc:sldLayoutChg>
      </pc:sldMasterChg>
    </pc:docChg>
  </pc:docChgLst>
  <pc:docChgLst>
    <pc:chgData name="Rzhaksynskyi, Andrii" userId="6045fa21-fb7f-4140-9329-b998a4afd71e" providerId="ADAL" clId="{47F757AF-05C6-4E5F-891F-6BC5E535A713}"/>
    <pc:docChg chg="undo custSel addSld delSld modSld sldOrd modMainMaster modSection">
      <pc:chgData name="Rzhaksynskyi, Andrii" userId="6045fa21-fb7f-4140-9329-b998a4afd71e" providerId="ADAL" clId="{47F757AF-05C6-4E5F-891F-6BC5E535A713}" dt="2025-08-07T14:58:58.569" v="471" actId="139"/>
      <pc:docMkLst>
        <pc:docMk/>
      </pc:docMkLst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4068059900" sldId="366"/>
        </pc:sldMkLst>
      </pc:sldChg>
      <pc:sldChg chg="modSp mod">
        <pc:chgData name="Rzhaksynskyi, Andrii" userId="6045fa21-fb7f-4140-9329-b998a4afd71e" providerId="ADAL" clId="{47F757AF-05C6-4E5F-891F-6BC5E535A713}" dt="2025-08-07T14:58:58.444" v="429" actId="139"/>
        <pc:sldMkLst>
          <pc:docMk/>
          <pc:sldMk cId="3316874168" sldId="402"/>
        </pc:sldMkLst>
        <pc:spChg chg="mod">
          <ac:chgData name="Rzhaksynskyi, Andrii" userId="6045fa21-fb7f-4140-9329-b998a4afd71e" providerId="ADAL" clId="{47F757AF-05C6-4E5F-891F-6BC5E535A713}" dt="2025-08-07T12:38:03.980" v="411" actId="20577"/>
          <ac:spMkLst>
            <pc:docMk/>
            <pc:sldMk cId="3316874168" sldId="402"/>
            <ac:spMk id="2" creationId="{C146DDF0-6BF3-AEB8-269C-F3807EFC4FF5}"/>
          </ac:spMkLst>
        </pc:spChg>
        <pc:spChg chg="mod">
          <ac:chgData name="Rzhaksynskyi, Andrii" userId="6045fa21-fb7f-4140-9329-b998a4afd71e" providerId="ADAL" clId="{47F757AF-05C6-4E5F-891F-6BC5E535A713}" dt="2025-08-07T08:11:07.972" v="84" actId="6549"/>
          <ac:spMkLst>
            <pc:docMk/>
            <pc:sldMk cId="3316874168" sldId="402"/>
            <ac:spMk id="3" creationId="{D4D3B4D7-FDD2-AAE3-9BBB-C79BBFC79C59}"/>
          </ac:spMkLst>
        </pc:spChg>
        <pc:spChg chg="mod">
          <ac:chgData name="Rzhaksynskyi, Andrii" userId="6045fa21-fb7f-4140-9329-b998a4afd71e" providerId="ADAL" clId="{47F757AF-05C6-4E5F-891F-6BC5E535A713}" dt="2025-08-07T14:58:58.444" v="429" actId="139"/>
          <ac:spMkLst>
            <pc:docMk/>
            <pc:sldMk cId="3316874168" sldId="402"/>
            <ac:spMk id="7" creationId="{DC2EF83C-365F-4116-31E2-585230803428}"/>
          </ac:spMkLst>
        </pc:spChg>
        <pc:spChg chg="mod">
          <ac:chgData name="Rzhaksynskyi, Andrii" userId="6045fa21-fb7f-4140-9329-b998a4afd71e" providerId="ADAL" clId="{47F757AF-05C6-4E5F-891F-6BC5E535A713}" dt="2025-08-07T08:10:54.855" v="72" actId="20577"/>
          <ac:spMkLst>
            <pc:docMk/>
            <pc:sldMk cId="3316874168" sldId="402"/>
            <ac:spMk id="14" creationId="{134752C8-1E80-B141-5BC9-264FD3E5257B}"/>
          </ac:spMkLst>
        </pc:spChg>
      </pc:sldChg>
      <pc:sldChg chg="modSp mod">
        <pc:chgData name="Rzhaksynskyi, Andrii" userId="6045fa21-fb7f-4140-9329-b998a4afd71e" providerId="ADAL" clId="{47F757AF-05C6-4E5F-891F-6BC5E535A713}" dt="2025-08-07T12:38:20.628" v="424" actId="20577"/>
        <pc:sldMkLst>
          <pc:docMk/>
          <pc:sldMk cId="719511459" sldId="2147483514"/>
        </pc:sldMkLst>
        <pc:spChg chg="mod">
          <ac:chgData name="Rzhaksynskyi, Andrii" userId="6045fa21-fb7f-4140-9329-b998a4afd71e" providerId="ADAL" clId="{47F757AF-05C6-4E5F-891F-6BC5E535A713}" dt="2025-08-07T12:38:13.431" v="412" actId="1076"/>
          <ac:spMkLst>
            <pc:docMk/>
            <pc:sldMk cId="719511459" sldId="2147483514"/>
            <ac:spMk id="2" creationId="{9F086037-5456-8C07-3BAE-BD2F4103F230}"/>
          </ac:spMkLst>
        </pc:spChg>
        <pc:spChg chg="mod">
          <ac:chgData name="Rzhaksynskyi, Andrii" userId="6045fa21-fb7f-4140-9329-b998a4afd71e" providerId="ADAL" clId="{47F757AF-05C6-4E5F-891F-6BC5E535A713}" dt="2025-08-07T12:38:20.628" v="424" actId="20577"/>
          <ac:spMkLst>
            <pc:docMk/>
            <pc:sldMk cId="719511459" sldId="2147483514"/>
            <ac:spMk id="6" creationId="{94098CC8-67A5-8D84-8625-E1B03ADC5CED}"/>
          </ac:spMkLst>
        </pc:spChg>
      </pc:sldChg>
      <pc:sldChg chg="addSp delSp modSp add mod ord">
        <pc:chgData name="Rzhaksynskyi, Andrii" userId="6045fa21-fb7f-4140-9329-b998a4afd71e" providerId="ADAL" clId="{47F757AF-05C6-4E5F-891F-6BC5E535A713}" dt="2025-08-07T11:45:09.170" v="277" actId="1076"/>
        <pc:sldMkLst>
          <pc:docMk/>
          <pc:sldMk cId="863473018" sldId="2147483515"/>
        </pc:sldMkLst>
        <pc:spChg chg="del">
          <ac:chgData name="Rzhaksynskyi, Andrii" userId="6045fa21-fb7f-4140-9329-b998a4afd71e" providerId="ADAL" clId="{47F757AF-05C6-4E5F-891F-6BC5E535A713}" dt="2025-08-07T09:33:10.056" v="148" actId="478"/>
          <ac:spMkLst>
            <pc:docMk/>
            <pc:sldMk cId="863473018" sldId="2147483515"/>
            <ac:spMk id="2" creationId="{AFDCA02E-C2F5-FF45-984E-BDA52EA7F218}"/>
          </ac:spMkLst>
        </pc:spChg>
        <pc:spChg chg="mod">
          <ac:chgData name="Rzhaksynskyi, Andrii" userId="6045fa21-fb7f-4140-9329-b998a4afd71e" providerId="ADAL" clId="{47F757AF-05C6-4E5F-891F-6BC5E535A713}" dt="2025-08-07T09:33:07.953" v="147"/>
          <ac:spMkLst>
            <pc:docMk/>
            <pc:sldMk cId="863473018" sldId="2147483515"/>
            <ac:spMk id="6" creationId="{7F7E9D05-D3FE-9043-19FE-DA2A364D8532}"/>
          </ac:spMkLst>
        </pc:spChg>
        <pc:graphicFrameChg chg="add mod modGraphic">
          <ac:chgData name="Rzhaksynskyi, Andrii" userId="6045fa21-fb7f-4140-9329-b998a4afd71e" providerId="ADAL" clId="{47F757AF-05C6-4E5F-891F-6BC5E535A713}" dt="2025-08-07T11:44:11.823" v="270" actId="14100"/>
          <ac:graphicFrameMkLst>
            <pc:docMk/>
            <pc:sldMk cId="863473018" sldId="2147483515"/>
            <ac:graphicFrameMk id="4" creationId="{4CC6546B-1059-6CF2-BE24-420DBE300851}"/>
          </ac:graphicFrameMkLst>
        </pc:graphicFrameChg>
        <pc:picChg chg="add mod modCrop">
          <ac:chgData name="Rzhaksynskyi, Andrii" userId="6045fa21-fb7f-4140-9329-b998a4afd71e" providerId="ADAL" clId="{47F757AF-05C6-4E5F-891F-6BC5E535A713}" dt="2025-08-07T11:45:09.170" v="277" actId="1076"/>
          <ac:picMkLst>
            <pc:docMk/>
            <pc:sldMk cId="863473018" sldId="2147483515"/>
            <ac:picMk id="7" creationId="{2F41385A-3323-15C2-26F0-63EB68E52567}"/>
          </ac:picMkLst>
        </pc:picChg>
      </pc:sldChg>
      <pc:sldChg chg="addSp delSp modSp add mod">
        <pc:chgData name="Rzhaksynskyi, Andrii" userId="6045fa21-fb7f-4140-9329-b998a4afd71e" providerId="ADAL" clId="{47F757AF-05C6-4E5F-891F-6BC5E535A713}" dt="2025-08-07T09:40:45.671" v="239" actId="1076"/>
        <pc:sldMkLst>
          <pc:docMk/>
          <pc:sldMk cId="654355126" sldId="2147483516"/>
        </pc:sldMkLst>
        <pc:spChg chg="mod">
          <ac:chgData name="Rzhaksynskyi, Andrii" userId="6045fa21-fb7f-4140-9329-b998a4afd71e" providerId="ADAL" clId="{47F757AF-05C6-4E5F-891F-6BC5E535A713}" dt="2025-08-07T09:40:15.640" v="231" actId="20577"/>
          <ac:spMkLst>
            <pc:docMk/>
            <pc:sldMk cId="654355126" sldId="2147483516"/>
            <ac:spMk id="6" creationId="{41CB7953-46AC-529E-77E6-6B69C77B68BC}"/>
          </ac:spMkLst>
        </pc:spChg>
        <pc:spChg chg="add mod">
          <ac:chgData name="Rzhaksynskyi, Andrii" userId="6045fa21-fb7f-4140-9329-b998a4afd71e" providerId="ADAL" clId="{47F757AF-05C6-4E5F-891F-6BC5E535A713}" dt="2025-08-07T09:40:45.671" v="239" actId="1076"/>
          <ac:spMkLst>
            <pc:docMk/>
            <pc:sldMk cId="654355126" sldId="2147483516"/>
            <ac:spMk id="8" creationId="{8C68B96C-1FFA-AE55-427E-E5B6925981E2}"/>
          </ac:spMkLst>
        </pc:spChg>
        <pc:graphicFrameChg chg="del">
          <ac:chgData name="Rzhaksynskyi, Andrii" userId="6045fa21-fb7f-4140-9329-b998a4afd71e" providerId="ADAL" clId="{47F757AF-05C6-4E5F-891F-6BC5E535A713}" dt="2025-08-07T09:40:21.376" v="232" actId="478"/>
          <ac:graphicFrameMkLst>
            <pc:docMk/>
            <pc:sldMk cId="654355126" sldId="2147483516"/>
            <ac:graphicFrameMk id="4" creationId="{93422FDC-70FC-6888-8B10-25A5B4F92C97}"/>
          </ac:graphicFrameMkLst>
        </pc:graphicFrameChg>
        <pc:picChg chg="add">
          <ac:chgData name="Rzhaksynskyi, Andrii" userId="6045fa21-fb7f-4140-9329-b998a4afd71e" providerId="ADAL" clId="{47F757AF-05C6-4E5F-891F-6BC5E535A713}" dt="2025-08-07T09:40:21.877" v="233" actId="22"/>
          <ac:picMkLst>
            <pc:docMk/>
            <pc:sldMk cId="654355126" sldId="2147483516"/>
            <ac:picMk id="5" creationId="{63D02C65-72C5-AF9D-4BF1-A55B9E6D675A}"/>
          </ac:picMkLst>
        </pc:picChg>
      </pc:sldChg>
      <pc:sldChg chg="addSp delSp modSp add mod ord">
        <pc:chgData name="Rzhaksynskyi, Andrii" userId="6045fa21-fb7f-4140-9329-b998a4afd71e" providerId="ADAL" clId="{47F757AF-05C6-4E5F-891F-6BC5E535A713}" dt="2025-08-07T11:46:14.272" v="286" actId="1076"/>
        <pc:sldMkLst>
          <pc:docMk/>
          <pc:sldMk cId="1383272971" sldId="2147483517"/>
        </pc:sldMkLst>
        <pc:spChg chg="mod">
          <ac:chgData name="Rzhaksynskyi, Andrii" userId="6045fa21-fb7f-4140-9329-b998a4afd71e" providerId="ADAL" clId="{47F757AF-05C6-4E5F-891F-6BC5E535A713}" dt="2025-08-07T11:46:11.118" v="285"/>
          <ac:spMkLst>
            <pc:docMk/>
            <pc:sldMk cId="1383272971" sldId="2147483517"/>
            <ac:spMk id="6" creationId="{A898B345-9C9F-6761-88DB-C4771E6BC7C1}"/>
          </ac:spMkLst>
        </pc:spChg>
        <pc:spChg chg="del mod">
          <ac:chgData name="Rzhaksynskyi, Andrii" userId="6045fa21-fb7f-4140-9329-b998a4afd71e" providerId="ADAL" clId="{47F757AF-05C6-4E5F-891F-6BC5E535A713}" dt="2025-08-07T11:45:45.147" v="280" actId="478"/>
          <ac:spMkLst>
            <pc:docMk/>
            <pc:sldMk cId="1383272971" sldId="2147483517"/>
            <ac:spMk id="8" creationId="{3126BDF1-AC8A-40DE-5487-6F5987FD37D9}"/>
          </ac:spMkLst>
        </pc:spChg>
        <pc:graphicFrameChg chg="add mod modGraphic">
          <ac:chgData name="Rzhaksynskyi, Andrii" userId="6045fa21-fb7f-4140-9329-b998a4afd71e" providerId="ADAL" clId="{47F757AF-05C6-4E5F-891F-6BC5E535A713}" dt="2025-08-07T11:46:14.272" v="286" actId="1076"/>
          <ac:graphicFrameMkLst>
            <pc:docMk/>
            <pc:sldMk cId="1383272971" sldId="2147483517"/>
            <ac:graphicFrameMk id="2" creationId="{10E6FF20-A75E-1807-5BE2-8E9528FF7140}"/>
          </ac:graphicFrameMkLst>
        </pc:graphicFrameChg>
        <pc:picChg chg="del">
          <ac:chgData name="Rzhaksynskyi, Andrii" userId="6045fa21-fb7f-4140-9329-b998a4afd71e" providerId="ADAL" clId="{47F757AF-05C6-4E5F-891F-6BC5E535A713}" dt="2025-08-07T11:45:32.267" v="278" actId="478"/>
          <ac:picMkLst>
            <pc:docMk/>
            <pc:sldMk cId="1383272971" sldId="2147483517"/>
            <ac:picMk id="5" creationId="{582D685B-E981-44DE-CF3E-55B9114B5DAE}"/>
          </ac:picMkLst>
        </pc:picChg>
      </pc:sldChg>
      <pc:sldChg chg="addSp delSp modSp add mod">
        <pc:chgData name="Rzhaksynskyi, Andrii" userId="6045fa21-fb7f-4140-9329-b998a4afd71e" providerId="ADAL" clId="{47F757AF-05C6-4E5F-891F-6BC5E535A713}" dt="2025-08-07T12:38:38.957" v="426" actId="1076"/>
        <pc:sldMkLst>
          <pc:docMk/>
          <pc:sldMk cId="365285545" sldId="2147483518"/>
        </pc:sldMkLst>
        <pc:spChg chg="add">
          <ac:chgData name="Rzhaksynskyi, Andrii" userId="6045fa21-fb7f-4140-9329-b998a4afd71e" providerId="ADAL" clId="{47F757AF-05C6-4E5F-891F-6BC5E535A713}" dt="2025-08-07T09:57:46.543" v="251"/>
          <ac:spMkLst>
            <pc:docMk/>
            <pc:sldMk cId="365285545" sldId="2147483518"/>
            <ac:spMk id="2" creationId="{B5FD854C-F5DC-C373-24DA-247C3FAB8F9B}"/>
          </ac:spMkLst>
        </pc:spChg>
        <pc:spChg chg="mod">
          <ac:chgData name="Rzhaksynskyi, Andrii" userId="6045fa21-fb7f-4140-9329-b998a4afd71e" providerId="ADAL" clId="{47F757AF-05C6-4E5F-891F-6BC5E535A713}" dt="2025-08-07T09:57:43.407" v="249" actId="20577"/>
          <ac:spMkLst>
            <pc:docMk/>
            <pc:sldMk cId="365285545" sldId="2147483518"/>
            <ac:spMk id="6" creationId="{1FFA3C12-AEA5-2C08-8666-8CDA47814A4C}"/>
          </ac:spMkLst>
        </pc:spChg>
        <pc:spChg chg="del">
          <ac:chgData name="Rzhaksynskyi, Andrii" userId="6045fa21-fb7f-4140-9329-b998a4afd71e" providerId="ADAL" clId="{47F757AF-05C6-4E5F-891F-6BC5E535A713}" dt="2025-08-07T09:57:56.955" v="253" actId="478"/>
          <ac:spMkLst>
            <pc:docMk/>
            <pc:sldMk cId="365285545" sldId="2147483518"/>
            <ac:spMk id="8" creationId="{9DA204B7-911A-DB05-AC9B-1A733960980E}"/>
          </ac:spMkLst>
        </pc:spChg>
        <pc:spChg chg="add mod">
          <ac:chgData name="Rzhaksynskyi, Andrii" userId="6045fa21-fb7f-4140-9329-b998a4afd71e" providerId="ADAL" clId="{47F757AF-05C6-4E5F-891F-6BC5E535A713}" dt="2025-08-07T09:58:29.313" v="263" actId="1076"/>
          <ac:spMkLst>
            <pc:docMk/>
            <pc:sldMk cId="365285545" sldId="2147483518"/>
            <ac:spMk id="9" creationId="{0A90668F-CD93-7DC6-5389-15FCDE2BB09A}"/>
          </ac:spMkLst>
        </pc:spChg>
        <pc:picChg chg="add mod">
          <ac:chgData name="Rzhaksynskyi, Andrii" userId="6045fa21-fb7f-4140-9329-b998a4afd71e" providerId="ADAL" clId="{47F757AF-05C6-4E5F-891F-6BC5E535A713}" dt="2025-08-07T12:38:38.957" v="426" actId="1076"/>
          <ac:picMkLst>
            <pc:docMk/>
            <pc:sldMk cId="365285545" sldId="2147483518"/>
            <ac:picMk id="4" creationId="{8E593182-1CCE-8885-9901-4CA306485AD4}"/>
          </ac:picMkLst>
        </pc:picChg>
        <pc:picChg chg="del">
          <ac:chgData name="Rzhaksynskyi, Andrii" userId="6045fa21-fb7f-4140-9329-b998a4afd71e" providerId="ADAL" clId="{47F757AF-05C6-4E5F-891F-6BC5E535A713}" dt="2025-08-07T09:57:45.302" v="250" actId="478"/>
          <ac:picMkLst>
            <pc:docMk/>
            <pc:sldMk cId="365285545" sldId="2147483518"/>
            <ac:picMk id="5" creationId="{4550FAB0-049A-9794-5D68-6D3B8F4610AD}"/>
          </ac:picMkLst>
        </pc:picChg>
      </pc:sldChg>
      <pc:sldChg chg="addSp delSp modSp add mod">
        <pc:chgData name="Rzhaksynskyi, Andrii" userId="6045fa21-fb7f-4140-9329-b998a4afd71e" providerId="ADAL" clId="{47F757AF-05C6-4E5F-891F-6BC5E535A713}" dt="2025-08-07T12:39:01.427" v="427" actId="6549"/>
        <pc:sldMkLst>
          <pc:docMk/>
          <pc:sldMk cId="1381458857" sldId="2147483519"/>
        </pc:sldMkLst>
        <pc:spChg chg="mod">
          <ac:chgData name="Rzhaksynskyi, Andrii" userId="6045fa21-fb7f-4140-9329-b998a4afd71e" providerId="ADAL" clId="{47F757AF-05C6-4E5F-891F-6BC5E535A713}" dt="2025-08-07T11:46:26.964" v="288"/>
          <ac:spMkLst>
            <pc:docMk/>
            <pc:sldMk cId="1381458857" sldId="2147483519"/>
            <ac:spMk id="6" creationId="{CBC1B490-F3EC-2A36-A6A7-95AAEB818F61}"/>
          </ac:spMkLst>
        </pc:spChg>
        <pc:graphicFrameChg chg="del">
          <ac:chgData name="Rzhaksynskyi, Andrii" userId="6045fa21-fb7f-4140-9329-b998a4afd71e" providerId="ADAL" clId="{47F757AF-05C6-4E5F-891F-6BC5E535A713}" dt="2025-08-07T11:46:29.394" v="289" actId="478"/>
          <ac:graphicFrameMkLst>
            <pc:docMk/>
            <pc:sldMk cId="1381458857" sldId="2147483519"/>
            <ac:graphicFrameMk id="2" creationId="{D5E0B60A-AEC8-B804-8F46-DBBD5EAE8EBD}"/>
          </ac:graphicFrameMkLst>
        </pc:graphicFrameChg>
        <pc:graphicFrameChg chg="add mod modGraphic">
          <ac:chgData name="Rzhaksynskyi, Andrii" userId="6045fa21-fb7f-4140-9329-b998a4afd71e" providerId="ADAL" clId="{47F757AF-05C6-4E5F-891F-6BC5E535A713}" dt="2025-08-07T12:39:01.427" v="427" actId="6549"/>
          <ac:graphicFrameMkLst>
            <pc:docMk/>
            <pc:sldMk cId="1381458857" sldId="2147483519"/>
            <ac:graphicFrameMk id="4" creationId="{AC1ED9FA-05CB-03EE-EAF8-C61128BF616C}"/>
          </ac:graphicFrameMkLst>
        </pc:graphicFrameChg>
      </pc:sldChg>
      <pc:sldChg chg="addSp delSp modSp add mod ord">
        <pc:chgData name="Rzhaksynskyi, Andrii" userId="6045fa21-fb7f-4140-9329-b998a4afd71e" providerId="ADAL" clId="{47F757AF-05C6-4E5F-891F-6BC5E535A713}" dt="2025-08-07T11:51:22.549" v="328" actId="1076"/>
        <pc:sldMkLst>
          <pc:docMk/>
          <pc:sldMk cId="1451180180" sldId="2147483520"/>
        </pc:sldMkLst>
        <pc:spChg chg="del">
          <ac:chgData name="Rzhaksynskyi, Andrii" userId="6045fa21-fb7f-4140-9329-b998a4afd71e" providerId="ADAL" clId="{47F757AF-05C6-4E5F-891F-6BC5E535A713}" dt="2025-08-07T11:51:12.178" v="324" actId="478"/>
          <ac:spMkLst>
            <pc:docMk/>
            <pc:sldMk cId="1451180180" sldId="2147483520"/>
            <ac:spMk id="2" creationId="{81E6337F-646D-7D1C-4447-8EA74D50598A}"/>
          </ac:spMkLst>
        </pc:spChg>
        <pc:spChg chg="mod">
          <ac:chgData name="Rzhaksynskyi, Andrii" userId="6045fa21-fb7f-4140-9329-b998a4afd71e" providerId="ADAL" clId="{47F757AF-05C6-4E5F-891F-6BC5E535A713}" dt="2025-08-07T11:51:08.454" v="323" actId="20577"/>
          <ac:spMkLst>
            <pc:docMk/>
            <pc:sldMk cId="1451180180" sldId="2147483520"/>
            <ac:spMk id="6" creationId="{53E6179F-81A1-CC9F-682E-477280682CD9}"/>
          </ac:spMkLst>
        </pc:spChg>
        <pc:picChg chg="add mod">
          <ac:chgData name="Rzhaksynskyi, Andrii" userId="6045fa21-fb7f-4140-9329-b998a4afd71e" providerId="ADAL" clId="{47F757AF-05C6-4E5F-891F-6BC5E535A713}" dt="2025-08-07T11:51:22.549" v="328" actId="1076"/>
          <ac:picMkLst>
            <pc:docMk/>
            <pc:sldMk cId="1451180180" sldId="2147483520"/>
            <ac:picMk id="5" creationId="{4183FD67-FE5E-4A07-FACA-5B503D2B7B56}"/>
          </ac:picMkLst>
        </pc:picChg>
      </pc:sldChg>
      <pc:sldChg chg="del">
        <pc:chgData name="Rzhaksynskyi, Andrii" userId="6045fa21-fb7f-4140-9329-b998a4afd71e" providerId="ADAL" clId="{47F757AF-05C6-4E5F-891F-6BC5E535A713}" dt="2025-08-07T08:11:39.166" v="85" actId="47"/>
        <pc:sldMkLst>
          <pc:docMk/>
          <pc:sldMk cId="3766411186" sldId="2147483520"/>
        </pc:sldMkLst>
      </pc:sldChg>
      <pc:sldChg chg="addSp delSp modSp add mod">
        <pc:chgData name="Rzhaksynskyi, Andrii" userId="6045fa21-fb7f-4140-9329-b998a4afd71e" providerId="ADAL" clId="{47F757AF-05C6-4E5F-891F-6BC5E535A713}" dt="2025-08-07T12:37:09.626" v="377" actId="1076"/>
        <pc:sldMkLst>
          <pc:docMk/>
          <pc:sldMk cId="3976041208" sldId="2147483521"/>
        </pc:sldMkLst>
        <pc:spChg chg="add mod">
          <ac:chgData name="Rzhaksynskyi, Andrii" userId="6045fa21-fb7f-4140-9329-b998a4afd71e" providerId="ADAL" clId="{47F757AF-05C6-4E5F-891F-6BC5E535A713}" dt="2025-08-07T12:37:09.626" v="377" actId="1076"/>
          <ac:spMkLst>
            <pc:docMk/>
            <pc:sldMk cId="3976041208" sldId="2147483521"/>
            <ac:spMk id="5" creationId="{6B63E9FE-4F21-55AC-863D-56ACD7EF2D00}"/>
          </ac:spMkLst>
        </pc:spChg>
        <pc:spChg chg="mod">
          <ac:chgData name="Rzhaksynskyi, Andrii" userId="6045fa21-fb7f-4140-9329-b998a4afd71e" providerId="ADAL" clId="{47F757AF-05C6-4E5F-891F-6BC5E535A713}" dt="2025-08-07T12:35:45.900" v="365" actId="20577"/>
          <ac:spMkLst>
            <pc:docMk/>
            <pc:sldMk cId="3976041208" sldId="2147483521"/>
            <ac:spMk id="6" creationId="{43FDF045-AD0A-1B77-7F4C-0C31B2D99664}"/>
          </ac:spMkLst>
        </pc:spChg>
        <pc:graphicFrameChg chg="del">
          <ac:chgData name="Rzhaksynskyi, Andrii" userId="6045fa21-fb7f-4140-9329-b998a4afd71e" providerId="ADAL" clId="{47F757AF-05C6-4E5F-891F-6BC5E535A713}" dt="2025-08-07T12:35:35.321" v="345" actId="478"/>
          <ac:graphicFrameMkLst>
            <pc:docMk/>
            <pc:sldMk cId="3976041208" sldId="2147483521"/>
            <ac:graphicFrameMk id="4" creationId="{57D7C78F-237A-0F21-7090-22026742A30A}"/>
          </ac:graphicFrameMkLst>
        </pc:graphicFrameChg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954662958" sldId="2147483522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2457237376" sldId="2147483523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3140325023" sldId="2147483524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2407312311" sldId="2147483525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3771613145" sldId="2147483528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3284499739" sldId="2147483530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1434992316" sldId="2147483531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4131444531" sldId="2147483532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2931656147" sldId="2147483533"/>
        </pc:sldMkLst>
      </pc:sldChg>
      <pc:sldChg chg="del">
        <pc:chgData name="Rzhaksynskyi, Andrii" userId="6045fa21-fb7f-4140-9329-b998a4afd71e" providerId="ADAL" clId="{47F757AF-05C6-4E5F-891F-6BC5E535A713}" dt="2025-08-07T08:11:45.384" v="86" actId="47"/>
        <pc:sldMkLst>
          <pc:docMk/>
          <pc:sldMk cId="3224129149" sldId="2147483534"/>
        </pc:sldMkLst>
      </pc:sldChg>
      <pc:sldMasterChg chg="modSldLayout">
        <pc:chgData name="Rzhaksynskyi, Andrii" userId="6045fa21-fb7f-4140-9329-b998a4afd71e" providerId="ADAL" clId="{47F757AF-05C6-4E5F-891F-6BC5E535A713}" dt="2025-08-07T14:58:58.515" v="449" actId="139"/>
        <pc:sldMasterMkLst>
          <pc:docMk/>
          <pc:sldMasterMk cId="3408294523" sldId="2147483733"/>
        </pc:sldMasterMkLst>
        <pc:sldLayoutChg chg="modSp mod">
          <pc:chgData name="Rzhaksynskyi, Andrii" userId="6045fa21-fb7f-4140-9329-b998a4afd71e" providerId="ADAL" clId="{47F757AF-05C6-4E5F-891F-6BC5E535A713}" dt="2025-08-07T14:58:58.488" v="435" actId="139"/>
          <pc:sldLayoutMkLst>
            <pc:docMk/>
            <pc:sldMasterMk cId="3408294523" sldId="2147483733"/>
            <pc:sldLayoutMk cId="1084997862" sldId="2147483777"/>
          </pc:sldLayoutMkLst>
          <pc:spChg chg="mod">
            <ac:chgData name="Rzhaksynskyi, Andrii" userId="6045fa21-fb7f-4140-9329-b998a4afd71e" providerId="ADAL" clId="{47F757AF-05C6-4E5F-891F-6BC5E535A713}" dt="2025-08-07T14:58:58.488" v="435" actId="139"/>
            <ac:spMkLst>
              <pc:docMk/>
              <pc:sldMasterMk cId="3408294523" sldId="2147483733"/>
              <pc:sldLayoutMk cId="1084997862" sldId="2147483777"/>
              <ac:spMk id="4" creationId="{13EDB9F6-FBDA-8ED8-A84B-244CC53CFF9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481" v="431" actId="139"/>
          <pc:sldLayoutMkLst>
            <pc:docMk/>
            <pc:sldMasterMk cId="3408294523" sldId="2147483733"/>
            <pc:sldLayoutMk cId="2667257257" sldId="2147483780"/>
          </pc:sldLayoutMkLst>
          <pc:spChg chg="mod">
            <ac:chgData name="Rzhaksynskyi, Andrii" userId="6045fa21-fb7f-4140-9329-b998a4afd71e" providerId="ADAL" clId="{47F757AF-05C6-4E5F-891F-6BC5E535A713}" dt="2025-08-07T14:58:58.481" v="431" actId="139"/>
            <ac:spMkLst>
              <pc:docMk/>
              <pc:sldMasterMk cId="3408294523" sldId="2147483733"/>
              <pc:sldLayoutMk cId="2667257257" sldId="2147483780"/>
              <ac:spMk id="7" creationId="{1D05DC80-84C9-9ECA-3B84-3577D8D8165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484" v="433" actId="139"/>
          <pc:sldLayoutMkLst>
            <pc:docMk/>
            <pc:sldMasterMk cId="3408294523" sldId="2147483733"/>
            <pc:sldLayoutMk cId="277845837" sldId="2147483787"/>
          </pc:sldLayoutMkLst>
          <pc:spChg chg="mod">
            <ac:chgData name="Rzhaksynskyi, Andrii" userId="6045fa21-fb7f-4140-9329-b998a4afd71e" providerId="ADAL" clId="{47F757AF-05C6-4E5F-891F-6BC5E535A713}" dt="2025-08-07T14:58:58.484" v="433" actId="139"/>
            <ac:spMkLst>
              <pc:docMk/>
              <pc:sldMasterMk cId="3408294523" sldId="2147483733"/>
              <pc:sldLayoutMk cId="277845837" sldId="2147483787"/>
              <ac:spMk id="8" creationId="{F1333C1B-AD40-D53A-5A1E-EFB8C6390D4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491" v="437" actId="139"/>
          <pc:sldLayoutMkLst>
            <pc:docMk/>
            <pc:sldMasterMk cId="3408294523" sldId="2147483733"/>
            <pc:sldLayoutMk cId="2183850539" sldId="2147483788"/>
          </pc:sldLayoutMkLst>
          <pc:spChg chg="mod">
            <ac:chgData name="Rzhaksynskyi, Andrii" userId="6045fa21-fb7f-4140-9329-b998a4afd71e" providerId="ADAL" clId="{47F757AF-05C6-4E5F-891F-6BC5E535A713}" dt="2025-08-07T14:58:58.491" v="437" actId="139"/>
            <ac:spMkLst>
              <pc:docMk/>
              <pc:sldMasterMk cId="3408294523" sldId="2147483733"/>
              <pc:sldLayoutMk cId="2183850539" sldId="2147483788"/>
              <ac:spMk id="9" creationId="{CE0C2033-6FDF-7DD6-E25C-C03296FDAD0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495" v="439" actId="139"/>
          <pc:sldLayoutMkLst>
            <pc:docMk/>
            <pc:sldMasterMk cId="3408294523" sldId="2147483733"/>
            <pc:sldLayoutMk cId="1554761476" sldId="2147483789"/>
          </pc:sldLayoutMkLst>
          <pc:spChg chg="mod">
            <ac:chgData name="Rzhaksynskyi, Andrii" userId="6045fa21-fb7f-4140-9329-b998a4afd71e" providerId="ADAL" clId="{47F757AF-05C6-4E5F-891F-6BC5E535A713}" dt="2025-08-07T14:58:58.495" v="439" actId="139"/>
            <ac:spMkLst>
              <pc:docMk/>
              <pc:sldMasterMk cId="3408294523" sldId="2147483733"/>
              <pc:sldLayoutMk cId="1554761476" sldId="2147483789"/>
              <ac:spMk id="11" creationId="{62D91ACB-BD14-46CB-4B61-F4B072D877C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498" v="441" actId="139"/>
          <pc:sldLayoutMkLst>
            <pc:docMk/>
            <pc:sldMasterMk cId="3408294523" sldId="2147483733"/>
            <pc:sldLayoutMk cId="1315975548" sldId="2147483790"/>
          </pc:sldLayoutMkLst>
          <pc:spChg chg="mod">
            <ac:chgData name="Rzhaksynskyi, Andrii" userId="6045fa21-fb7f-4140-9329-b998a4afd71e" providerId="ADAL" clId="{47F757AF-05C6-4E5F-891F-6BC5E535A713}" dt="2025-08-07T14:58:58.498" v="441" actId="139"/>
            <ac:spMkLst>
              <pc:docMk/>
              <pc:sldMasterMk cId="3408294523" sldId="2147483733"/>
              <pc:sldLayoutMk cId="1315975548" sldId="2147483790"/>
              <ac:spMk id="3" creationId="{D417CEF6-1FCD-75B6-FA13-C583ECCE7BE5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04" v="443" actId="139"/>
          <pc:sldLayoutMkLst>
            <pc:docMk/>
            <pc:sldMasterMk cId="3408294523" sldId="2147483733"/>
            <pc:sldLayoutMk cId="4293282121" sldId="2147483791"/>
          </pc:sldLayoutMkLst>
          <pc:spChg chg="mod">
            <ac:chgData name="Rzhaksynskyi, Andrii" userId="6045fa21-fb7f-4140-9329-b998a4afd71e" providerId="ADAL" clId="{47F757AF-05C6-4E5F-891F-6BC5E535A713}" dt="2025-08-07T14:58:58.504" v="443" actId="139"/>
            <ac:spMkLst>
              <pc:docMk/>
              <pc:sldMasterMk cId="3408294523" sldId="2147483733"/>
              <pc:sldLayoutMk cId="4293282121" sldId="2147483791"/>
              <ac:spMk id="3" creationId="{D67AB148-356D-F356-4E6C-9664D9EB9DF3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08" v="445" actId="139"/>
          <pc:sldLayoutMkLst>
            <pc:docMk/>
            <pc:sldMasterMk cId="3408294523" sldId="2147483733"/>
            <pc:sldLayoutMk cId="2910220013" sldId="2147483792"/>
          </pc:sldLayoutMkLst>
          <pc:spChg chg="mod">
            <ac:chgData name="Rzhaksynskyi, Andrii" userId="6045fa21-fb7f-4140-9329-b998a4afd71e" providerId="ADAL" clId="{47F757AF-05C6-4E5F-891F-6BC5E535A713}" dt="2025-08-07T14:58:58.508" v="445" actId="139"/>
            <ac:spMkLst>
              <pc:docMk/>
              <pc:sldMasterMk cId="3408294523" sldId="2147483733"/>
              <pc:sldLayoutMk cId="2910220013" sldId="2147483792"/>
              <ac:spMk id="3" creationId="{BBFBBDC3-D031-6041-465D-9F7147F423CF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12" v="447" actId="139"/>
          <pc:sldLayoutMkLst>
            <pc:docMk/>
            <pc:sldMasterMk cId="3408294523" sldId="2147483733"/>
            <pc:sldLayoutMk cId="1043655704" sldId="2147483793"/>
          </pc:sldLayoutMkLst>
          <pc:spChg chg="mod">
            <ac:chgData name="Rzhaksynskyi, Andrii" userId="6045fa21-fb7f-4140-9329-b998a4afd71e" providerId="ADAL" clId="{47F757AF-05C6-4E5F-891F-6BC5E535A713}" dt="2025-08-07T14:58:58.512" v="447" actId="139"/>
            <ac:spMkLst>
              <pc:docMk/>
              <pc:sldMasterMk cId="3408294523" sldId="2147483733"/>
              <pc:sldLayoutMk cId="1043655704" sldId="2147483793"/>
              <ac:spMk id="3" creationId="{4A078429-99DD-7555-B0F4-FEF46FD297B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15" v="449" actId="139"/>
          <pc:sldLayoutMkLst>
            <pc:docMk/>
            <pc:sldMasterMk cId="3408294523" sldId="2147483733"/>
            <pc:sldLayoutMk cId="1979749642" sldId="2147483794"/>
          </pc:sldLayoutMkLst>
          <pc:spChg chg="mod">
            <ac:chgData name="Rzhaksynskyi, Andrii" userId="6045fa21-fb7f-4140-9329-b998a4afd71e" providerId="ADAL" clId="{47F757AF-05C6-4E5F-891F-6BC5E535A713}" dt="2025-08-07T14:58:58.515" v="449" actId="139"/>
            <ac:spMkLst>
              <pc:docMk/>
              <pc:sldMasterMk cId="3408294523" sldId="2147483733"/>
              <pc:sldLayoutMk cId="1979749642" sldId="2147483794"/>
              <ac:spMk id="5" creationId="{7A6CB977-D711-D436-9DC2-AAFCC56F9CAA}"/>
            </ac:spMkLst>
          </pc:spChg>
        </pc:sldLayoutChg>
      </pc:sldMasterChg>
      <pc:sldMasterChg chg="modSldLayout">
        <pc:chgData name="Rzhaksynskyi, Andrii" userId="6045fa21-fb7f-4140-9329-b998a4afd71e" providerId="ADAL" clId="{47F757AF-05C6-4E5F-891F-6BC5E535A713}" dt="2025-08-07T14:58:58.569" v="471" actId="139"/>
        <pc:sldMasterMkLst>
          <pc:docMk/>
          <pc:sldMasterMk cId="1594550698" sldId="2147483796"/>
        </pc:sldMasterMkLst>
        <pc:sldLayoutChg chg="modSp mod">
          <pc:chgData name="Rzhaksynskyi, Andrii" userId="6045fa21-fb7f-4140-9329-b998a4afd71e" providerId="ADAL" clId="{47F757AF-05C6-4E5F-891F-6BC5E535A713}" dt="2025-08-07T14:58:58.538" v="451" actId="139"/>
          <pc:sldLayoutMkLst>
            <pc:docMk/>
            <pc:sldMasterMk cId="1594550698" sldId="2147483796"/>
            <pc:sldLayoutMk cId="610135273" sldId="2147483797"/>
          </pc:sldLayoutMkLst>
          <pc:spChg chg="mod">
            <ac:chgData name="Rzhaksynskyi, Andrii" userId="6045fa21-fb7f-4140-9329-b998a4afd71e" providerId="ADAL" clId="{47F757AF-05C6-4E5F-891F-6BC5E535A713}" dt="2025-08-07T14:58:58.538" v="451" actId="139"/>
            <ac:spMkLst>
              <pc:docMk/>
              <pc:sldMasterMk cId="1594550698" sldId="2147483796"/>
              <pc:sldLayoutMk cId="610135273" sldId="2147483797"/>
              <ac:spMk id="6" creationId="{870EB466-B92B-9D4D-974E-A49C0F424152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40" v="453" actId="139"/>
          <pc:sldLayoutMkLst>
            <pc:docMk/>
            <pc:sldMasterMk cId="1594550698" sldId="2147483796"/>
            <pc:sldLayoutMk cId="2312767944" sldId="2147483798"/>
          </pc:sldLayoutMkLst>
          <pc:spChg chg="mod">
            <ac:chgData name="Rzhaksynskyi, Andrii" userId="6045fa21-fb7f-4140-9329-b998a4afd71e" providerId="ADAL" clId="{47F757AF-05C6-4E5F-891F-6BC5E535A713}" dt="2025-08-07T14:58:58.540" v="453" actId="139"/>
            <ac:spMkLst>
              <pc:docMk/>
              <pc:sldMasterMk cId="1594550698" sldId="2147483796"/>
              <pc:sldLayoutMk cId="2312767944" sldId="2147483798"/>
              <ac:spMk id="7" creationId="{1D05DC80-84C9-9ECA-3B84-3577D8D8165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43" v="455" actId="139"/>
          <pc:sldLayoutMkLst>
            <pc:docMk/>
            <pc:sldMasterMk cId="1594550698" sldId="2147483796"/>
            <pc:sldLayoutMk cId="2095468815" sldId="2147483799"/>
          </pc:sldLayoutMkLst>
          <pc:spChg chg="mod">
            <ac:chgData name="Rzhaksynskyi, Andrii" userId="6045fa21-fb7f-4140-9329-b998a4afd71e" providerId="ADAL" clId="{47F757AF-05C6-4E5F-891F-6BC5E535A713}" dt="2025-08-07T14:58:58.543" v="455" actId="139"/>
            <ac:spMkLst>
              <pc:docMk/>
              <pc:sldMasterMk cId="1594550698" sldId="2147483796"/>
              <pc:sldLayoutMk cId="2095468815" sldId="2147483799"/>
              <ac:spMk id="8" creationId="{F1333C1B-AD40-D53A-5A1E-EFB8C6390D4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46" v="457" actId="139"/>
          <pc:sldLayoutMkLst>
            <pc:docMk/>
            <pc:sldMasterMk cId="1594550698" sldId="2147483796"/>
            <pc:sldLayoutMk cId="3545595575" sldId="2147483800"/>
          </pc:sldLayoutMkLst>
          <pc:spChg chg="mod">
            <ac:chgData name="Rzhaksynskyi, Andrii" userId="6045fa21-fb7f-4140-9329-b998a4afd71e" providerId="ADAL" clId="{47F757AF-05C6-4E5F-891F-6BC5E535A713}" dt="2025-08-07T14:58:58.546" v="457" actId="139"/>
            <ac:spMkLst>
              <pc:docMk/>
              <pc:sldMasterMk cId="1594550698" sldId="2147483796"/>
              <pc:sldLayoutMk cId="3545595575" sldId="2147483800"/>
              <ac:spMk id="4" creationId="{13EDB9F6-FBDA-8ED8-A84B-244CC53CFF99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49" v="459" actId="139"/>
          <pc:sldLayoutMkLst>
            <pc:docMk/>
            <pc:sldMasterMk cId="1594550698" sldId="2147483796"/>
            <pc:sldLayoutMk cId="1406423148" sldId="2147483801"/>
          </pc:sldLayoutMkLst>
          <pc:spChg chg="mod">
            <ac:chgData name="Rzhaksynskyi, Andrii" userId="6045fa21-fb7f-4140-9329-b998a4afd71e" providerId="ADAL" clId="{47F757AF-05C6-4E5F-891F-6BC5E535A713}" dt="2025-08-07T14:58:58.549" v="459" actId="139"/>
            <ac:spMkLst>
              <pc:docMk/>
              <pc:sldMasterMk cId="1594550698" sldId="2147483796"/>
              <pc:sldLayoutMk cId="1406423148" sldId="2147483801"/>
              <ac:spMk id="9" creationId="{CE0C2033-6FDF-7DD6-E25C-C03296FDAD0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53" v="461" actId="139"/>
          <pc:sldLayoutMkLst>
            <pc:docMk/>
            <pc:sldMasterMk cId="1594550698" sldId="2147483796"/>
            <pc:sldLayoutMk cId="1151494991" sldId="2147483802"/>
          </pc:sldLayoutMkLst>
          <pc:spChg chg="mod">
            <ac:chgData name="Rzhaksynskyi, Andrii" userId="6045fa21-fb7f-4140-9329-b998a4afd71e" providerId="ADAL" clId="{47F757AF-05C6-4E5F-891F-6BC5E535A713}" dt="2025-08-07T14:58:58.553" v="461" actId="139"/>
            <ac:spMkLst>
              <pc:docMk/>
              <pc:sldMasterMk cId="1594550698" sldId="2147483796"/>
              <pc:sldLayoutMk cId="1151494991" sldId="2147483802"/>
              <ac:spMk id="11" creationId="{62D91ACB-BD14-46CB-4B61-F4B072D877C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56" v="463" actId="139"/>
          <pc:sldLayoutMkLst>
            <pc:docMk/>
            <pc:sldMasterMk cId="1594550698" sldId="2147483796"/>
            <pc:sldLayoutMk cId="1097781199" sldId="2147483803"/>
          </pc:sldLayoutMkLst>
          <pc:spChg chg="mod">
            <ac:chgData name="Rzhaksynskyi, Andrii" userId="6045fa21-fb7f-4140-9329-b998a4afd71e" providerId="ADAL" clId="{47F757AF-05C6-4E5F-891F-6BC5E535A713}" dt="2025-08-07T14:58:58.556" v="463" actId="139"/>
            <ac:spMkLst>
              <pc:docMk/>
              <pc:sldMasterMk cId="1594550698" sldId="2147483796"/>
              <pc:sldLayoutMk cId="1097781199" sldId="2147483803"/>
              <ac:spMk id="3" creationId="{D417CEF6-1FCD-75B6-FA13-C583ECCE7BE5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58" v="465" actId="139"/>
          <pc:sldLayoutMkLst>
            <pc:docMk/>
            <pc:sldMasterMk cId="1594550698" sldId="2147483796"/>
            <pc:sldLayoutMk cId="1863465907" sldId="2147483804"/>
          </pc:sldLayoutMkLst>
          <pc:spChg chg="mod">
            <ac:chgData name="Rzhaksynskyi, Andrii" userId="6045fa21-fb7f-4140-9329-b998a4afd71e" providerId="ADAL" clId="{47F757AF-05C6-4E5F-891F-6BC5E535A713}" dt="2025-08-07T14:58:58.558" v="465" actId="139"/>
            <ac:spMkLst>
              <pc:docMk/>
              <pc:sldMasterMk cId="1594550698" sldId="2147483796"/>
              <pc:sldLayoutMk cId="1863465907" sldId="2147483804"/>
              <ac:spMk id="3" creationId="{D67AB148-356D-F356-4E6C-9664D9EB9DF3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61" v="467" actId="139"/>
          <pc:sldLayoutMkLst>
            <pc:docMk/>
            <pc:sldMasterMk cId="1594550698" sldId="2147483796"/>
            <pc:sldLayoutMk cId="2477827549" sldId="2147483805"/>
          </pc:sldLayoutMkLst>
          <pc:spChg chg="mod">
            <ac:chgData name="Rzhaksynskyi, Andrii" userId="6045fa21-fb7f-4140-9329-b998a4afd71e" providerId="ADAL" clId="{47F757AF-05C6-4E5F-891F-6BC5E535A713}" dt="2025-08-07T14:58:58.561" v="467" actId="139"/>
            <ac:spMkLst>
              <pc:docMk/>
              <pc:sldMasterMk cId="1594550698" sldId="2147483796"/>
              <pc:sldLayoutMk cId="2477827549" sldId="2147483805"/>
              <ac:spMk id="3" creationId="{BBFBBDC3-D031-6041-465D-9F7147F423CF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66" v="469" actId="139"/>
          <pc:sldLayoutMkLst>
            <pc:docMk/>
            <pc:sldMasterMk cId="1594550698" sldId="2147483796"/>
            <pc:sldLayoutMk cId="2541708353" sldId="2147483806"/>
          </pc:sldLayoutMkLst>
          <pc:spChg chg="mod">
            <ac:chgData name="Rzhaksynskyi, Andrii" userId="6045fa21-fb7f-4140-9329-b998a4afd71e" providerId="ADAL" clId="{47F757AF-05C6-4E5F-891F-6BC5E535A713}" dt="2025-08-07T14:58:58.566" v="469" actId="139"/>
            <ac:spMkLst>
              <pc:docMk/>
              <pc:sldMasterMk cId="1594550698" sldId="2147483796"/>
              <pc:sldLayoutMk cId="2541708353" sldId="2147483806"/>
              <ac:spMk id="3" creationId="{4A078429-99DD-7555-B0F4-FEF46FD297B0}"/>
            </ac:spMkLst>
          </pc:spChg>
        </pc:sldLayoutChg>
        <pc:sldLayoutChg chg="modSp mod">
          <pc:chgData name="Rzhaksynskyi, Andrii" userId="6045fa21-fb7f-4140-9329-b998a4afd71e" providerId="ADAL" clId="{47F757AF-05C6-4E5F-891F-6BC5E535A713}" dt="2025-08-07T14:58:58.569" v="471" actId="139"/>
          <pc:sldLayoutMkLst>
            <pc:docMk/>
            <pc:sldMasterMk cId="1594550698" sldId="2147483796"/>
            <pc:sldLayoutMk cId="108062703" sldId="2147483807"/>
          </pc:sldLayoutMkLst>
          <pc:spChg chg="mod">
            <ac:chgData name="Rzhaksynskyi, Andrii" userId="6045fa21-fb7f-4140-9329-b998a4afd71e" providerId="ADAL" clId="{47F757AF-05C6-4E5F-891F-6BC5E535A713}" dt="2025-08-07T14:58:58.569" v="471" actId="139"/>
            <ac:spMkLst>
              <pc:docMk/>
              <pc:sldMasterMk cId="1594550698" sldId="2147483796"/>
              <pc:sldLayoutMk cId="108062703" sldId="2147483807"/>
              <ac:spMk id="5" creationId="{7A6CB977-D711-D436-9DC2-AAFCC56F9CAA}"/>
            </ac:spMkLst>
          </pc:spChg>
        </pc:sldLayoutChg>
      </pc:sldMasterChg>
    </pc:docChg>
  </pc:docChgLst>
  <pc:docChgLst>
    <pc:chgData name="Rzhaksynskyi, Andrii" userId="6045fa21-fb7f-4140-9329-b998a4afd71e" providerId="ADAL" clId="{51BC20E6-D7DD-4D0D-B642-37287F0B1C77}"/>
    <pc:docChg chg="undo custSel addSld delSld modSld sldOrd">
      <pc:chgData name="Rzhaksynskyi, Andrii" userId="6045fa21-fb7f-4140-9329-b998a4afd71e" providerId="ADAL" clId="{51BC20E6-D7DD-4D0D-B642-37287F0B1C77}" dt="2025-01-14T16:28:52.317" v="1222" actId="1076"/>
      <pc:docMkLst>
        <pc:docMk/>
      </pc:docMkLst>
      <pc:sldChg chg="modSp mod">
        <pc:chgData name="Rzhaksynskyi, Andrii" userId="6045fa21-fb7f-4140-9329-b998a4afd71e" providerId="ADAL" clId="{51BC20E6-D7DD-4D0D-B642-37287F0B1C77}" dt="2025-01-13T11:24:20.694" v="60" actId="20577"/>
        <pc:sldMkLst>
          <pc:docMk/>
          <pc:sldMk cId="3316874168" sldId="402"/>
        </pc:sldMkLst>
      </pc:sldChg>
      <pc:sldChg chg="addSp delSp modSp mod">
        <pc:chgData name="Rzhaksynskyi, Andrii" userId="6045fa21-fb7f-4140-9329-b998a4afd71e" providerId="ADAL" clId="{51BC20E6-D7DD-4D0D-B642-37287F0B1C77}" dt="2025-01-13T20:20:36.256" v="689" actId="6549"/>
        <pc:sldMkLst>
          <pc:docMk/>
          <pc:sldMk cId="4108966024" sldId="2147483506"/>
        </pc:sldMkLst>
      </pc:sldChg>
      <pc:sldChg chg="del">
        <pc:chgData name="Rzhaksynskyi, Andrii" userId="6045fa21-fb7f-4140-9329-b998a4afd71e" providerId="ADAL" clId="{51BC20E6-D7DD-4D0D-B642-37287F0B1C77}" dt="2025-01-13T20:05:02.539" v="511" actId="47"/>
        <pc:sldMkLst>
          <pc:docMk/>
          <pc:sldMk cId="2189246514" sldId="2147483507"/>
        </pc:sldMkLst>
      </pc:sldChg>
      <pc:sldChg chg="addSp delSp modSp mod">
        <pc:chgData name="Rzhaksynskyi, Andrii" userId="6045fa21-fb7f-4140-9329-b998a4afd71e" providerId="ADAL" clId="{51BC20E6-D7DD-4D0D-B642-37287F0B1C77}" dt="2025-01-13T19:56:16.515" v="370" actId="6549"/>
        <pc:sldMkLst>
          <pc:docMk/>
          <pc:sldMk cId="135513571" sldId="2147483508"/>
        </pc:sldMkLst>
      </pc:sldChg>
      <pc:sldChg chg="addSp modSp mod">
        <pc:chgData name="Rzhaksynskyi, Andrii" userId="6045fa21-fb7f-4140-9329-b998a4afd71e" providerId="ADAL" clId="{51BC20E6-D7DD-4D0D-B642-37287F0B1C77}" dt="2025-01-13T11:45:19.398" v="188" actId="20577"/>
        <pc:sldMkLst>
          <pc:docMk/>
          <pc:sldMk cId="3472305926" sldId="2147483509"/>
        </pc:sldMkLst>
      </pc:sldChg>
      <pc:sldChg chg="addSp delSp modSp mod ord">
        <pc:chgData name="Rzhaksynskyi, Andrii" userId="6045fa21-fb7f-4140-9329-b998a4afd71e" providerId="ADAL" clId="{51BC20E6-D7DD-4D0D-B642-37287F0B1C77}" dt="2025-01-14T09:01:20.255" v="1214" actId="313"/>
        <pc:sldMkLst>
          <pc:docMk/>
          <pc:sldMk cId="719511459" sldId="2147483514"/>
        </pc:sldMkLst>
      </pc:sldChg>
      <pc:sldChg chg="addSp delSp modSp add mod">
        <pc:chgData name="Rzhaksynskyi, Andrii" userId="6045fa21-fb7f-4140-9329-b998a4afd71e" providerId="ADAL" clId="{51BC20E6-D7DD-4D0D-B642-37287F0B1C77}" dt="2025-01-13T20:02:27.443" v="458" actId="6549"/>
        <pc:sldMkLst>
          <pc:docMk/>
          <pc:sldMk cId="3411114597" sldId="2147483515"/>
        </pc:sldMkLst>
      </pc:sldChg>
      <pc:sldChg chg="addSp delSp modSp add mod modNotesTx">
        <pc:chgData name="Rzhaksynskyi, Andrii" userId="6045fa21-fb7f-4140-9329-b998a4afd71e" providerId="ADAL" clId="{51BC20E6-D7DD-4D0D-B642-37287F0B1C77}" dt="2025-01-13T20:22:20.598" v="695" actId="6549"/>
        <pc:sldMkLst>
          <pc:docMk/>
          <pc:sldMk cId="106053267" sldId="2147483516"/>
        </pc:sldMkLst>
      </pc:sldChg>
      <pc:sldChg chg="add del">
        <pc:chgData name="Rzhaksynskyi, Andrii" userId="6045fa21-fb7f-4140-9329-b998a4afd71e" providerId="ADAL" clId="{51BC20E6-D7DD-4D0D-B642-37287F0B1C77}" dt="2025-01-13T20:05:15.343" v="516" actId="47"/>
        <pc:sldMkLst>
          <pc:docMk/>
          <pc:sldMk cId="1397920944" sldId="2147483516"/>
        </pc:sldMkLst>
      </pc:sldChg>
      <pc:sldChg chg="addSp delSp modSp add mod ord">
        <pc:chgData name="Rzhaksynskyi, Andrii" userId="6045fa21-fb7f-4140-9329-b998a4afd71e" providerId="ADAL" clId="{51BC20E6-D7DD-4D0D-B642-37287F0B1C77}" dt="2025-01-14T08:22:48.503" v="747" actId="20577"/>
        <pc:sldMkLst>
          <pc:docMk/>
          <pc:sldMk cId="2495875946" sldId="2147483517"/>
        </pc:sldMkLst>
      </pc:sldChg>
      <pc:sldChg chg="addSp delSp modSp add mod">
        <pc:chgData name="Rzhaksynskyi, Andrii" userId="6045fa21-fb7f-4140-9329-b998a4afd71e" providerId="ADAL" clId="{51BC20E6-D7DD-4D0D-B642-37287F0B1C77}" dt="2025-01-14T16:28:52.317" v="1222" actId="1076"/>
        <pc:sldMkLst>
          <pc:docMk/>
          <pc:sldMk cId="38180588" sldId="2147483518"/>
        </pc:sldMkLst>
      </pc:sldChg>
      <pc:sldChg chg="addSp delSp modSp add mod">
        <pc:chgData name="Rzhaksynskyi, Andrii" userId="6045fa21-fb7f-4140-9329-b998a4afd71e" providerId="ADAL" clId="{51BC20E6-D7DD-4D0D-B642-37287F0B1C77}" dt="2025-01-14T09:09:24.370" v="1216" actId="208"/>
        <pc:sldMkLst>
          <pc:docMk/>
          <pc:sldMk cId="2412996963" sldId="2147483519"/>
        </pc:sldMkLst>
      </pc:sldChg>
    </pc:docChg>
  </pc:docChgLst>
  <pc:docChgLst>
    <pc:chgData name="Stoyanov, Velizar" userId="317c53fe-b510-431f-939c-396b11c08d05" providerId="ADAL" clId="{CCA7F052-1133-F047-95D9-21F9A3B7F9CE}"/>
    <pc:docChg chg="undo custSel modSld">
      <pc:chgData name="Stoyanov, Velizar" userId="317c53fe-b510-431f-939c-396b11c08d05" providerId="ADAL" clId="{CCA7F052-1133-F047-95D9-21F9A3B7F9CE}" dt="2025-01-15T10:30:38.791" v="5"/>
      <pc:docMkLst>
        <pc:docMk/>
      </pc:docMkLst>
      <pc:sldChg chg="addSp delSp modSp mod">
        <pc:chgData name="Stoyanov, Velizar" userId="317c53fe-b510-431f-939c-396b11c08d05" providerId="ADAL" clId="{CCA7F052-1133-F047-95D9-21F9A3B7F9CE}" dt="2025-01-15T10:30:38.791" v="5"/>
        <pc:sldMkLst>
          <pc:docMk/>
          <pc:sldMk cId="3316874168" sldId="40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72 Brand" panose="020B0504030603020204" pitchFamily="34" charset="0"/>
              </a:rPr>
              <a:pPr algn="ctr"/>
              <a:t>‹#›</a:t>
            </a:fld>
            <a:endParaRPr lang="de-DE" sz="1000">
              <a:latin typeface="72 Brand" panose="020B05040306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72 Brand" panose="020B0504030603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72 Brand" panose="020B0504030603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72 Brand" panose="020B0504030603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72 Brand" panose="020B0504030603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63613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0972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0CB9F-5819-E66A-2925-5F3B62DF3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21D86B-0920-873D-52E7-7E3E4763E9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DC1D3C-6A97-FAC4-F2B9-B2B45AB4FB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3D4CF-5C46-DCB6-2DC1-B31B385E02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2066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2D8B4-C1D4-0D10-BCA6-6FA82532F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6A9A52-11AE-B307-060A-B6D16913EB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5C021D-0CED-CA28-0505-2A207E712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EFA25-5F27-BA7C-83EE-E1D16B58BC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9887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B45B4-F707-ADA1-A6D2-2CA5965C2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4D37CF-1FC8-E33E-BF9C-80B4E323BC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93292C-C6EA-755E-50BC-258F5CF0E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0F644-3282-22AE-A870-09E1929F4C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5194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3A74F-F8E7-3393-258A-B2DE5EBB0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BD4CB-755A-6C5A-67EC-9A4691BC26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69EF3C-C6E6-D620-F34F-010CA5487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EEE60-7994-1BE4-C5B3-CC523C5618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9079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2571E-6C84-B642-AF33-9720189BD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0CE238-1F00-5D34-A84D-B151644AD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6814B1-38B1-FD5A-5FAE-F7819D46B3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3CF9DF-E419-D7C2-4C2D-ADB807EF49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3170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062E6-16FA-E86F-0D13-ECB678F54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BE3DE-2F5A-4B81-2C59-B3D55F885B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66BC6A-AED2-74E0-8F1E-E7BB78CA4A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A23FC6-CD2F-FF7E-21C0-534065F1F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0864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4B73F-8D96-D5A6-757A-A3F377C0F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758ADD-08BA-9663-DF8D-E74DF5BAAF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4220F1-5C82-BA4E-CE13-C69B9F5E4C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726D2-017E-FB16-0390-757F44818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7907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FCF9A-3062-2918-7B2A-B98D2E676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1B959D-BBF3-04ED-5A89-26FD1EE2B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0253F8-C280-AA5D-28BC-2C7E5429E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EEA9B5-3C97-BBB3-3745-B2A387CA9B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683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+mj-lt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575865229" name="LogoBlue-Dynamic" descr="{&quot;templafy&quot;:{&quot;id&quot;:&quot;cc4b7fa6-778f-4833-8456-b2959f62c8b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43776545" name="LogoBlue-Dynamic" descr="{&quot;templafy&quot;:{&quot;id&quot;:&quot;027292da-81b2-4ddf-95f0-efb45ec541b6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8ae77b9d-9796-46e2-8a7f-59bd7004b6fa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465515398" name="LogoWhite-Dynamic" descr="{&quot;templafy&quot;:{&quot;id&quot;:&quot;b6283d4d-fd41-4f6f-82ba-43eeaadae4a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0a0fd469-d7b1-471c-964f-0d62664a9222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11185200" cy="4787900"/>
          </a:xfrm>
        </p:spPr>
        <p:txBody>
          <a:bodyPr>
            <a:no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>
          <a:xfrm>
            <a:off x="504000" y="505381"/>
            <a:ext cx="11186476" cy="369332"/>
          </a:xfrm>
        </p:spPr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6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5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48000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5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58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Pr>
        <a:solidFill>
          <a:srgbClr val="2800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2800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9111" y="1216759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+mj-lt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809493927" name="LogoWhite-Dynamic" descr="{&quot;templafy&quot;:{&quot;id&quot;:&quot;40da3c9f-4850-4427-a5ba-272827ff0842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c46f0580-691a-4125-9f84-7dd37cac5f86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48000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58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58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58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48000"/>
            <a:ext cx="7092000" cy="47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58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88000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5328000" cy="47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48000"/>
            <a:ext cx="11185200" cy="4788000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pyright - Dynamic" descr="{&quot;templafy&quot;:{&quot;id&quot;:&quot;aaba257b-f786-4533-a1e6-6425df7871fe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www.sap.com/legal-notice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43050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FFC932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9CF98F2-AE93-6F6D-B5F5-C2F74E0787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7600" y="250521"/>
            <a:ext cx="4538091" cy="63280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chemeClr val="accent1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547097306" name="LogoWhite-Dynamic" descr="{&quot;templafy&quot;:{&quot;id&quot;:&quot;88ccaa5d-1dee-4448-8279-ebece6f8cb4a&quot;}}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4d8ae1c3-ef33-4ad5-a402-2c402c040e62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9840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+mj-lt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575865229" name="LogoBlue-Dynamic" descr="{&quot;templafy&quot;:{&quot;id&quot;:&quot;cc4b7fa6-778f-4833-8456-b2959f62c8b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7d0313a9-572b-4b1a-be2e-2387ea1b4290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61013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Pr>
        <a:solidFill>
          <a:srgbClr val="2800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2800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99111" y="1216759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+mj-lt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809493927" name="LogoWhite-Dynamic" descr="{&quot;templafy&quot;:{&quot;id&quot;:&quot;40da3c9f-4850-4427-a5ba-272827ff0842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c46f0580-691a-4125-9f84-7dd37cac5f86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312767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FFC932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9CF98F2-AE93-6F6D-B5F5-C2F74E0787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7600" y="250521"/>
            <a:ext cx="4538091" cy="63280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chemeClr val="accent1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547097306" name="LogoWhite-Dynamic" descr="{&quot;templafy&quot;:{&quot;id&quot;:&quot;88ccaa5d-1dee-4448-8279-ebece6f8cb4a&quot;}}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4d8ae1c3-ef33-4ad5-a402-2c402c040e62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095468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97DD40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48c001c3-7b81-470d-8365-e72978b171b0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  <p:pic>
        <p:nvPicPr>
          <p:cNvPr id="1223611622" name="LogoBlack-Dynamic" descr="{&quot;templafy&quot;:{&quot;id&quot;:&quot;4f2d2bed-508b-4ab9-a586-095abcf8f25c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5955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48862707" name="LogoBlue-Dynamic" descr="{&quot;templafy&quot;:{&quot;id&quot;:&quot;8b55870c-384d-411d-a4a3-93918e5e90a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66d6c1c6-6d4a-46ba-a3b7-a16559825194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406423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97DD40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101496459" name="LogoBlue-Dynamic" descr="{&quot;templafy&quot;:{&quot;id&quot;:&quot;20735d1b-d3fe-4573-99ef-2a6dcfd8f4b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3fa5ac1-a31b-4a95-b79d-e6c592d1d34b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514949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516919524" name="LogoBlack-Dynamic" descr="{&quot;templafy&quot;:{&quot;id&quot;:&quot;90423db4-1288-4e85-b39b-6a248287454f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75ebf09f-5e76-4149-aa2a-2bec4d9b8bf8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97781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618850540" name="LogoWhite-Dynamic" descr="{&quot;templafy&quot;:{&quot;id&quot;:&quot;3997724c-f726-461c-a934-ed0eea3e805e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4b22af69-eaf6-4cf4-9157-8a7105c9b9c9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863465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l cover with anvil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CEAC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F36DF1A0-33EF-D4BF-029F-2435A3EF8C01}"/>
              </a:ext>
            </a:extLst>
          </p:cNvPr>
          <p:cNvSpPr/>
          <p:nvPr/>
        </p:nvSpPr>
        <p:spPr>
          <a:xfrm>
            <a:off x="870433" y="989322"/>
            <a:ext cx="9187967" cy="4528975"/>
          </a:xfrm>
          <a:custGeom>
            <a:avLst/>
            <a:gdLst>
              <a:gd name="connsiteX0" fmla="*/ 0 w 9187967"/>
              <a:gd name="connsiteY0" fmla="*/ 0 h 4528975"/>
              <a:gd name="connsiteX1" fmla="*/ 0 w 9187967"/>
              <a:gd name="connsiteY1" fmla="*/ 4528975 h 4528975"/>
              <a:gd name="connsiteX2" fmla="*/ 4669297 w 9187967"/>
              <a:gd name="connsiteY2" fmla="*/ 4528975 h 4528975"/>
              <a:gd name="connsiteX3" fmla="*/ 9187967 w 9187967"/>
              <a:gd name="connsiteY3" fmla="*/ 0 h 4528975"/>
              <a:gd name="connsiteX4" fmla="*/ 0 w 9187967"/>
              <a:gd name="connsiteY4" fmla="*/ 0 h 452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7967" h="4528975">
                <a:moveTo>
                  <a:pt x="0" y="0"/>
                </a:moveTo>
                <a:lnTo>
                  <a:pt x="0" y="4528975"/>
                </a:lnTo>
                <a:lnTo>
                  <a:pt x="4669297" y="4528975"/>
                </a:lnTo>
                <a:lnTo>
                  <a:pt x="9187967" y="0"/>
                </a:lnTo>
                <a:lnTo>
                  <a:pt x="0" y="0"/>
                </a:lnTo>
                <a:close/>
              </a:path>
            </a:pathLst>
          </a:custGeom>
          <a:solidFill>
            <a:srgbClr val="63EDD4"/>
          </a:solidFill>
          <a:ln w="125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5515F5CA-E76C-CC3B-68A7-37E88873AB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819696288" name="LogoBlack-Dynamic" descr="{&quot;templafy&quot;:{&quot;id&quot;:&quot;bb2106dc-07e4-4462-be96-d3555cd6537c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cc279341-5c69-402e-805a-5145e59dc73d&quot;}}">
            <a:extLst>
              <a:ext uri="{FF2B5EF4-FFF2-40B4-BE49-F238E27FC236}">
                <a16:creationId xmlns:a16="http://schemas.microsoft.com/office/drawing/2014/main" id="{BBFBBDC3-D031-6041-465D-9F7147F423CF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477827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97DD40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48c001c3-7b81-470d-8365-e72978b171b0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  <p:pic>
        <p:nvPicPr>
          <p:cNvPr id="1223611622" name="LogoBlack-Dynamic" descr="{&quot;templafy&quot;:{&quot;id&quot;:&quot;4f2d2bed-508b-4ab9-a586-095abcf8f25c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43776545" name="LogoBlue-Dynamic" descr="{&quot;templafy&quot;:{&quot;id&quot;:&quot;027292da-81b2-4ddf-95f0-efb45ec541b6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8ae77b9d-9796-46e2-8a7f-59bd7004b6fa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41708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465515398" name="LogoWhite-Dynamic" descr="{&quot;templafy&quot;:{&quot;id&quot;:&quot;b6283d4d-fd41-4f6f-82ba-43eeaadae4a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0a0fd469-d7b1-471c-964f-0d62664a9222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8062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11185200" cy="4787900"/>
          </a:xfrm>
        </p:spPr>
        <p:txBody>
          <a:bodyPr>
            <a:no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>
          <a:xfrm>
            <a:off x="504000" y="505381"/>
            <a:ext cx="11186476" cy="369332"/>
          </a:xfrm>
        </p:spPr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914598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6">
          <p15:clr>
            <a:srgbClr val="FBAE40"/>
          </p15:clr>
        </p15:guide>
        <p15:guide id="2" orient="horz" pos="958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457966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429418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535157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84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28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58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48000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888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58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883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58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48862707" name="LogoBlue-Dynamic" descr="{&quot;templafy&quot;:{&quot;id&quot;:&quot;8b55870c-384d-411d-a4a3-93918e5e90a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66d6c1c6-6d4a-46ba-a3b7-a16559825194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48000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53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58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043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58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48000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8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58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437442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48000"/>
            <a:ext cx="7092000" cy="47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3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58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1527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88000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72 Brand" panose="020B0504030603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48000"/>
            <a:ext cx="5328000" cy="478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23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48000"/>
            <a:ext cx="11185200" cy="4788000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73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8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aaba257b-f786-4533-a1e6-6425df7871fe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 dirty="0">
                <a:latin typeface="+mn-lt"/>
              </a:rPr>
              <a:t>© 2025 SAP SE or an SAP affiliate company. All rights reserved. See Legal Notice on www.sap.com/legal-notice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43050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3020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97DD40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101496459" name="LogoBlue-Dynamic" descr="{&quot;templafy&quot;:{&quot;id&quot;:&quot;20735d1b-d3fe-4573-99ef-2a6dcfd8f4b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3fa5ac1-a31b-4a95-b79d-e6c592d1d34b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516919524" name="LogoBlack-Dynamic" descr="{&quot;templafy&quot;:{&quot;id&quot;:&quot;90423db4-1288-4e85-b39b-6a248287454f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75ebf09f-5e76-4149-aa2a-2bec4d9b8bf8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618850540" name="LogoWhite-Dynamic" descr="{&quot;templafy&quot;:{&quot;id&quot;:&quot;3997724c-f726-461c-a934-ed0eea3e805e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4b22af69-eaf6-4cf4-9157-8a7105c9b9c9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l cover with anvil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CEAC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F36DF1A0-33EF-D4BF-029F-2435A3EF8C01}"/>
              </a:ext>
            </a:extLst>
          </p:cNvPr>
          <p:cNvSpPr/>
          <p:nvPr/>
        </p:nvSpPr>
        <p:spPr>
          <a:xfrm>
            <a:off x="870433" y="989322"/>
            <a:ext cx="9187967" cy="4528975"/>
          </a:xfrm>
          <a:custGeom>
            <a:avLst/>
            <a:gdLst>
              <a:gd name="connsiteX0" fmla="*/ 0 w 9187967"/>
              <a:gd name="connsiteY0" fmla="*/ 0 h 4528975"/>
              <a:gd name="connsiteX1" fmla="*/ 0 w 9187967"/>
              <a:gd name="connsiteY1" fmla="*/ 4528975 h 4528975"/>
              <a:gd name="connsiteX2" fmla="*/ 4669297 w 9187967"/>
              <a:gd name="connsiteY2" fmla="*/ 4528975 h 4528975"/>
              <a:gd name="connsiteX3" fmla="*/ 9187967 w 9187967"/>
              <a:gd name="connsiteY3" fmla="*/ 0 h 4528975"/>
              <a:gd name="connsiteX4" fmla="*/ 0 w 9187967"/>
              <a:gd name="connsiteY4" fmla="*/ 0 h 452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7967" h="4528975">
                <a:moveTo>
                  <a:pt x="0" y="0"/>
                </a:moveTo>
                <a:lnTo>
                  <a:pt x="0" y="4528975"/>
                </a:lnTo>
                <a:lnTo>
                  <a:pt x="4669297" y="4528975"/>
                </a:lnTo>
                <a:lnTo>
                  <a:pt x="9187967" y="0"/>
                </a:lnTo>
                <a:lnTo>
                  <a:pt x="0" y="0"/>
                </a:lnTo>
                <a:close/>
              </a:path>
            </a:pathLst>
          </a:custGeom>
          <a:solidFill>
            <a:srgbClr val="63EDD4"/>
          </a:solidFill>
          <a:ln w="125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>
              <a:latin typeface="72 Brand" panose="020B0504030603020204" pitchFamily="34" charset="0"/>
            </a:endParaRP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5515F5CA-E76C-CC3B-68A7-37E88873AB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1819696288" name="LogoBlack-Dynamic" descr="{&quot;templafy&quot;:{&quot;id&quot;:&quot;bb2106dc-07e4-4462-be96-d3555cd6537c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cc279341-5c69-402e-805a-5145e59dc73d&quot;}}">
            <a:extLst>
              <a:ext uri="{FF2B5EF4-FFF2-40B4-BE49-F238E27FC236}">
                <a16:creationId xmlns:a16="http://schemas.microsoft.com/office/drawing/2014/main" id="{BBFBBDC3-D031-6041-465D-9F7147F423CF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10220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7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2.xml"/><Relationship Id="rId63" Type="http://schemas.openxmlformats.org/officeDocument/2006/relationships/tags" Target="../tags/tag33.xml"/><Relationship Id="rId84" Type="http://schemas.openxmlformats.org/officeDocument/2006/relationships/tags" Target="../tags/tag54.xml"/><Relationship Id="rId138" Type="http://schemas.openxmlformats.org/officeDocument/2006/relationships/tags" Target="../tags/tag108.xml"/><Relationship Id="rId107" Type="http://schemas.openxmlformats.org/officeDocument/2006/relationships/tags" Target="../tags/tag77.xml"/><Relationship Id="rId11" Type="http://schemas.openxmlformats.org/officeDocument/2006/relationships/slideLayout" Target="../slideLayouts/slideLayout11.xml"/><Relationship Id="rId32" Type="http://schemas.openxmlformats.org/officeDocument/2006/relationships/tags" Target="../tags/tag2.xml"/><Relationship Id="rId53" Type="http://schemas.openxmlformats.org/officeDocument/2006/relationships/tags" Target="../tags/tag23.xml"/><Relationship Id="rId74" Type="http://schemas.openxmlformats.org/officeDocument/2006/relationships/tags" Target="../tags/tag44.xml"/><Relationship Id="rId128" Type="http://schemas.openxmlformats.org/officeDocument/2006/relationships/tags" Target="../tags/tag98.xml"/><Relationship Id="rId149" Type="http://schemas.openxmlformats.org/officeDocument/2006/relationships/tags" Target="../tags/tag119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tags" Target="../tags/tag13.xml"/><Relationship Id="rId48" Type="http://schemas.openxmlformats.org/officeDocument/2006/relationships/tags" Target="../tags/tag18.xml"/><Relationship Id="rId64" Type="http://schemas.openxmlformats.org/officeDocument/2006/relationships/tags" Target="../tags/tag34.xml"/><Relationship Id="rId69" Type="http://schemas.openxmlformats.org/officeDocument/2006/relationships/tags" Target="../tags/tag39.xml"/><Relationship Id="rId113" Type="http://schemas.openxmlformats.org/officeDocument/2006/relationships/tags" Target="../tags/tag83.xml"/><Relationship Id="rId118" Type="http://schemas.openxmlformats.org/officeDocument/2006/relationships/tags" Target="../tags/tag88.xml"/><Relationship Id="rId134" Type="http://schemas.openxmlformats.org/officeDocument/2006/relationships/tags" Target="../tags/tag104.xml"/><Relationship Id="rId139" Type="http://schemas.openxmlformats.org/officeDocument/2006/relationships/tags" Target="../tags/tag109.xml"/><Relationship Id="rId80" Type="http://schemas.openxmlformats.org/officeDocument/2006/relationships/tags" Target="../tags/tag50.xml"/><Relationship Id="rId85" Type="http://schemas.openxmlformats.org/officeDocument/2006/relationships/tags" Target="../tags/tag55.xml"/><Relationship Id="rId150" Type="http://schemas.openxmlformats.org/officeDocument/2006/relationships/tags" Target="../tags/tag120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3.xml"/><Relationship Id="rId38" Type="http://schemas.openxmlformats.org/officeDocument/2006/relationships/tags" Target="../tags/tag8.xml"/><Relationship Id="rId59" Type="http://schemas.openxmlformats.org/officeDocument/2006/relationships/tags" Target="../tags/tag29.xml"/><Relationship Id="rId103" Type="http://schemas.openxmlformats.org/officeDocument/2006/relationships/tags" Target="../tags/tag73.xml"/><Relationship Id="rId108" Type="http://schemas.openxmlformats.org/officeDocument/2006/relationships/tags" Target="../tags/tag78.xml"/><Relationship Id="rId124" Type="http://schemas.openxmlformats.org/officeDocument/2006/relationships/tags" Target="../tags/tag94.xml"/><Relationship Id="rId129" Type="http://schemas.openxmlformats.org/officeDocument/2006/relationships/tags" Target="../tags/tag99.xml"/><Relationship Id="rId54" Type="http://schemas.openxmlformats.org/officeDocument/2006/relationships/tags" Target="../tags/tag24.xml"/><Relationship Id="rId70" Type="http://schemas.openxmlformats.org/officeDocument/2006/relationships/tags" Target="../tags/tag40.xml"/><Relationship Id="rId75" Type="http://schemas.openxmlformats.org/officeDocument/2006/relationships/tags" Target="../tags/tag45.xml"/><Relationship Id="rId91" Type="http://schemas.openxmlformats.org/officeDocument/2006/relationships/tags" Target="../tags/tag61.xml"/><Relationship Id="rId96" Type="http://schemas.openxmlformats.org/officeDocument/2006/relationships/tags" Target="../tags/tag66.xml"/><Relationship Id="rId140" Type="http://schemas.openxmlformats.org/officeDocument/2006/relationships/tags" Target="../tags/tag110.xml"/><Relationship Id="rId145" Type="http://schemas.openxmlformats.org/officeDocument/2006/relationships/tags" Target="../tags/tag11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9.xml"/><Relationship Id="rId114" Type="http://schemas.openxmlformats.org/officeDocument/2006/relationships/tags" Target="../tags/tag84.xml"/><Relationship Id="rId119" Type="http://schemas.openxmlformats.org/officeDocument/2006/relationships/tags" Target="../tags/tag89.xml"/><Relationship Id="rId44" Type="http://schemas.openxmlformats.org/officeDocument/2006/relationships/tags" Target="../tags/tag14.xml"/><Relationship Id="rId60" Type="http://schemas.openxmlformats.org/officeDocument/2006/relationships/tags" Target="../tags/tag30.xml"/><Relationship Id="rId65" Type="http://schemas.openxmlformats.org/officeDocument/2006/relationships/tags" Target="../tags/tag35.xml"/><Relationship Id="rId81" Type="http://schemas.openxmlformats.org/officeDocument/2006/relationships/tags" Target="../tags/tag51.xml"/><Relationship Id="rId86" Type="http://schemas.openxmlformats.org/officeDocument/2006/relationships/tags" Target="../tags/tag56.xml"/><Relationship Id="rId130" Type="http://schemas.openxmlformats.org/officeDocument/2006/relationships/tags" Target="../tags/tag100.xml"/><Relationship Id="rId135" Type="http://schemas.openxmlformats.org/officeDocument/2006/relationships/tags" Target="../tags/tag105.xml"/><Relationship Id="rId151" Type="http://schemas.openxmlformats.org/officeDocument/2006/relationships/tags" Target="../tags/tag121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9.xml"/><Relationship Id="rId109" Type="http://schemas.openxmlformats.org/officeDocument/2006/relationships/tags" Target="../tags/tag79.xml"/><Relationship Id="rId34" Type="http://schemas.openxmlformats.org/officeDocument/2006/relationships/tags" Target="../tags/tag4.xml"/><Relationship Id="rId50" Type="http://schemas.openxmlformats.org/officeDocument/2006/relationships/tags" Target="../tags/tag20.xml"/><Relationship Id="rId55" Type="http://schemas.openxmlformats.org/officeDocument/2006/relationships/tags" Target="../tags/tag25.xml"/><Relationship Id="rId76" Type="http://schemas.openxmlformats.org/officeDocument/2006/relationships/tags" Target="../tags/tag46.xml"/><Relationship Id="rId97" Type="http://schemas.openxmlformats.org/officeDocument/2006/relationships/tags" Target="../tags/tag67.xml"/><Relationship Id="rId104" Type="http://schemas.openxmlformats.org/officeDocument/2006/relationships/tags" Target="../tags/tag74.xml"/><Relationship Id="rId120" Type="http://schemas.openxmlformats.org/officeDocument/2006/relationships/tags" Target="../tags/tag90.xml"/><Relationship Id="rId125" Type="http://schemas.openxmlformats.org/officeDocument/2006/relationships/tags" Target="../tags/tag95.xml"/><Relationship Id="rId141" Type="http://schemas.openxmlformats.org/officeDocument/2006/relationships/tags" Target="../tags/tag111.xml"/><Relationship Id="rId146" Type="http://schemas.openxmlformats.org/officeDocument/2006/relationships/tags" Target="../tags/tag116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1.xml"/><Relationship Id="rId92" Type="http://schemas.openxmlformats.org/officeDocument/2006/relationships/tags" Target="../tags/tag6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10.xml"/><Relationship Id="rId45" Type="http://schemas.openxmlformats.org/officeDocument/2006/relationships/tags" Target="../tags/tag15.xml"/><Relationship Id="rId66" Type="http://schemas.openxmlformats.org/officeDocument/2006/relationships/tags" Target="../tags/tag36.xml"/><Relationship Id="rId87" Type="http://schemas.openxmlformats.org/officeDocument/2006/relationships/tags" Target="../tags/tag57.xml"/><Relationship Id="rId110" Type="http://schemas.openxmlformats.org/officeDocument/2006/relationships/tags" Target="../tags/tag80.xml"/><Relationship Id="rId115" Type="http://schemas.openxmlformats.org/officeDocument/2006/relationships/tags" Target="../tags/tag85.xml"/><Relationship Id="rId131" Type="http://schemas.openxmlformats.org/officeDocument/2006/relationships/tags" Target="../tags/tag101.xml"/><Relationship Id="rId136" Type="http://schemas.openxmlformats.org/officeDocument/2006/relationships/tags" Target="../tags/tag106.xml"/><Relationship Id="rId61" Type="http://schemas.openxmlformats.org/officeDocument/2006/relationships/tags" Target="../tags/tag31.xml"/><Relationship Id="rId82" Type="http://schemas.openxmlformats.org/officeDocument/2006/relationships/tags" Target="../tags/tag52.xml"/><Relationship Id="rId152" Type="http://schemas.openxmlformats.org/officeDocument/2006/relationships/tags" Target="../tags/tag12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5.xml"/><Relationship Id="rId56" Type="http://schemas.openxmlformats.org/officeDocument/2006/relationships/tags" Target="../tags/tag26.xml"/><Relationship Id="rId77" Type="http://schemas.openxmlformats.org/officeDocument/2006/relationships/tags" Target="../tags/tag47.xml"/><Relationship Id="rId100" Type="http://schemas.openxmlformats.org/officeDocument/2006/relationships/tags" Target="../tags/tag70.xml"/><Relationship Id="rId105" Type="http://schemas.openxmlformats.org/officeDocument/2006/relationships/tags" Target="../tags/tag75.xml"/><Relationship Id="rId126" Type="http://schemas.openxmlformats.org/officeDocument/2006/relationships/tags" Target="../tags/tag96.xml"/><Relationship Id="rId147" Type="http://schemas.openxmlformats.org/officeDocument/2006/relationships/tags" Target="../tags/tag117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1.xml"/><Relationship Id="rId72" Type="http://schemas.openxmlformats.org/officeDocument/2006/relationships/tags" Target="../tags/tag42.xml"/><Relationship Id="rId93" Type="http://schemas.openxmlformats.org/officeDocument/2006/relationships/tags" Target="../tags/tag63.xml"/><Relationship Id="rId98" Type="http://schemas.openxmlformats.org/officeDocument/2006/relationships/tags" Target="../tags/tag68.xml"/><Relationship Id="rId121" Type="http://schemas.openxmlformats.org/officeDocument/2006/relationships/tags" Target="../tags/tag91.xml"/><Relationship Id="rId142" Type="http://schemas.openxmlformats.org/officeDocument/2006/relationships/tags" Target="../tags/tag112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6.xml"/><Relationship Id="rId67" Type="http://schemas.openxmlformats.org/officeDocument/2006/relationships/tags" Target="../tags/tag37.xml"/><Relationship Id="rId116" Type="http://schemas.openxmlformats.org/officeDocument/2006/relationships/tags" Target="../tags/tag86.xml"/><Relationship Id="rId137" Type="http://schemas.openxmlformats.org/officeDocument/2006/relationships/tags" Target="../tags/tag107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1.xml"/><Relationship Id="rId62" Type="http://schemas.openxmlformats.org/officeDocument/2006/relationships/tags" Target="../tags/tag32.xml"/><Relationship Id="rId83" Type="http://schemas.openxmlformats.org/officeDocument/2006/relationships/tags" Target="../tags/tag53.xml"/><Relationship Id="rId88" Type="http://schemas.openxmlformats.org/officeDocument/2006/relationships/tags" Target="../tags/tag58.xml"/><Relationship Id="rId111" Type="http://schemas.openxmlformats.org/officeDocument/2006/relationships/tags" Target="../tags/tag81.xml"/><Relationship Id="rId132" Type="http://schemas.openxmlformats.org/officeDocument/2006/relationships/tags" Target="../tags/tag102.xml"/><Relationship Id="rId153" Type="http://schemas.openxmlformats.org/officeDocument/2006/relationships/tags" Target="../tags/tag123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6.xml"/><Relationship Id="rId57" Type="http://schemas.openxmlformats.org/officeDocument/2006/relationships/tags" Target="../tags/tag27.xml"/><Relationship Id="rId106" Type="http://schemas.openxmlformats.org/officeDocument/2006/relationships/tags" Target="../tags/tag76.xml"/><Relationship Id="rId127" Type="http://schemas.openxmlformats.org/officeDocument/2006/relationships/tags" Target="../tags/tag97.xml"/><Relationship Id="rId10" Type="http://schemas.openxmlformats.org/officeDocument/2006/relationships/slideLayout" Target="../slideLayouts/slideLayout10.xml"/><Relationship Id="rId31" Type="http://schemas.openxmlformats.org/officeDocument/2006/relationships/theme" Target="../theme/theme1.xml"/><Relationship Id="rId52" Type="http://schemas.openxmlformats.org/officeDocument/2006/relationships/tags" Target="../tags/tag22.xml"/><Relationship Id="rId73" Type="http://schemas.openxmlformats.org/officeDocument/2006/relationships/tags" Target="../tags/tag43.xml"/><Relationship Id="rId78" Type="http://schemas.openxmlformats.org/officeDocument/2006/relationships/tags" Target="../tags/tag48.xml"/><Relationship Id="rId94" Type="http://schemas.openxmlformats.org/officeDocument/2006/relationships/tags" Target="../tags/tag64.xml"/><Relationship Id="rId99" Type="http://schemas.openxmlformats.org/officeDocument/2006/relationships/tags" Target="../tags/tag69.xml"/><Relationship Id="rId101" Type="http://schemas.openxmlformats.org/officeDocument/2006/relationships/tags" Target="../tags/tag71.xml"/><Relationship Id="rId122" Type="http://schemas.openxmlformats.org/officeDocument/2006/relationships/tags" Target="../tags/tag92.xml"/><Relationship Id="rId143" Type="http://schemas.openxmlformats.org/officeDocument/2006/relationships/tags" Target="../tags/tag113.xml"/><Relationship Id="rId148" Type="http://schemas.openxmlformats.org/officeDocument/2006/relationships/tags" Target="../tags/tag11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7.xml"/><Relationship Id="rId68" Type="http://schemas.openxmlformats.org/officeDocument/2006/relationships/tags" Target="../tags/tag38.xml"/><Relationship Id="rId89" Type="http://schemas.openxmlformats.org/officeDocument/2006/relationships/tags" Target="../tags/tag59.xml"/><Relationship Id="rId112" Type="http://schemas.openxmlformats.org/officeDocument/2006/relationships/tags" Target="../tags/tag82.xml"/><Relationship Id="rId133" Type="http://schemas.openxmlformats.org/officeDocument/2006/relationships/tags" Target="../tags/tag103.xml"/><Relationship Id="rId154" Type="http://schemas.openxmlformats.org/officeDocument/2006/relationships/tags" Target="../tags/tag124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7.xml"/><Relationship Id="rId58" Type="http://schemas.openxmlformats.org/officeDocument/2006/relationships/tags" Target="../tags/tag28.xml"/><Relationship Id="rId79" Type="http://schemas.openxmlformats.org/officeDocument/2006/relationships/tags" Target="../tags/tag49.xml"/><Relationship Id="rId102" Type="http://schemas.openxmlformats.org/officeDocument/2006/relationships/tags" Target="../tags/tag72.xml"/><Relationship Id="rId123" Type="http://schemas.openxmlformats.org/officeDocument/2006/relationships/tags" Target="../tags/tag93.xml"/><Relationship Id="rId144" Type="http://schemas.openxmlformats.org/officeDocument/2006/relationships/tags" Target="../tags/tag114.xml"/><Relationship Id="rId90" Type="http://schemas.openxmlformats.org/officeDocument/2006/relationships/tags" Target="../tags/tag60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tags" Target="../tags/tag211.xml"/><Relationship Id="rId21" Type="http://schemas.openxmlformats.org/officeDocument/2006/relationships/slideLayout" Target="../slideLayouts/slideLayout51.xml"/><Relationship Id="rId42" Type="http://schemas.openxmlformats.org/officeDocument/2006/relationships/tags" Target="../tags/tag136.xml"/><Relationship Id="rId63" Type="http://schemas.openxmlformats.org/officeDocument/2006/relationships/tags" Target="../tags/tag157.xml"/><Relationship Id="rId84" Type="http://schemas.openxmlformats.org/officeDocument/2006/relationships/tags" Target="../tags/tag178.xml"/><Relationship Id="rId138" Type="http://schemas.openxmlformats.org/officeDocument/2006/relationships/tags" Target="../tags/tag232.xml"/><Relationship Id="rId107" Type="http://schemas.openxmlformats.org/officeDocument/2006/relationships/tags" Target="../tags/tag201.xml"/><Relationship Id="rId11" Type="http://schemas.openxmlformats.org/officeDocument/2006/relationships/slideLayout" Target="../slideLayouts/slideLayout41.xml"/><Relationship Id="rId32" Type="http://schemas.openxmlformats.org/officeDocument/2006/relationships/tags" Target="../tags/tag126.xml"/><Relationship Id="rId53" Type="http://schemas.openxmlformats.org/officeDocument/2006/relationships/tags" Target="../tags/tag147.xml"/><Relationship Id="rId74" Type="http://schemas.openxmlformats.org/officeDocument/2006/relationships/tags" Target="../tags/tag168.xml"/><Relationship Id="rId128" Type="http://schemas.openxmlformats.org/officeDocument/2006/relationships/tags" Target="../tags/tag222.xml"/><Relationship Id="rId149" Type="http://schemas.openxmlformats.org/officeDocument/2006/relationships/tags" Target="../tags/tag243.xml"/><Relationship Id="rId5" Type="http://schemas.openxmlformats.org/officeDocument/2006/relationships/slideLayout" Target="../slideLayouts/slideLayout35.xml"/><Relationship Id="rId95" Type="http://schemas.openxmlformats.org/officeDocument/2006/relationships/tags" Target="../tags/tag189.xml"/><Relationship Id="rId22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7.xml"/><Relationship Id="rId43" Type="http://schemas.openxmlformats.org/officeDocument/2006/relationships/tags" Target="../tags/tag137.xml"/><Relationship Id="rId48" Type="http://schemas.openxmlformats.org/officeDocument/2006/relationships/tags" Target="../tags/tag142.xml"/><Relationship Id="rId64" Type="http://schemas.openxmlformats.org/officeDocument/2006/relationships/tags" Target="../tags/tag158.xml"/><Relationship Id="rId69" Type="http://schemas.openxmlformats.org/officeDocument/2006/relationships/tags" Target="../tags/tag163.xml"/><Relationship Id="rId113" Type="http://schemas.openxmlformats.org/officeDocument/2006/relationships/tags" Target="../tags/tag207.xml"/><Relationship Id="rId118" Type="http://schemas.openxmlformats.org/officeDocument/2006/relationships/tags" Target="../tags/tag212.xml"/><Relationship Id="rId134" Type="http://schemas.openxmlformats.org/officeDocument/2006/relationships/tags" Target="../tags/tag228.xml"/><Relationship Id="rId139" Type="http://schemas.openxmlformats.org/officeDocument/2006/relationships/tags" Target="../tags/tag233.xml"/><Relationship Id="rId80" Type="http://schemas.openxmlformats.org/officeDocument/2006/relationships/tags" Target="../tags/tag174.xml"/><Relationship Id="rId85" Type="http://schemas.openxmlformats.org/officeDocument/2006/relationships/tags" Target="../tags/tag179.xml"/><Relationship Id="rId150" Type="http://schemas.openxmlformats.org/officeDocument/2006/relationships/tags" Target="../tags/tag244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33" Type="http://schemas.openxmlformats.org/officeDocument/2006/relationships/tags" Target="../tags/tag127.xml"/><Relationship Id="rId38" Type="http://schemas.openxmlformats.org/officeDocument/2006/relationships/tags" Target="../tags/tag132.xml"/><Relationship Id="rId59" Type="http://schemas.openxmlformats.org/officeDocument/2006/relationships/tags" Target="../tags/tag153.xml"/><Relationship Id="rId103" Type="http://schemas.openxmlformats.org/officeDocument/2006/relationships/tags" Target="../tags/tag197.xml"/><Relationship Id="rId108" Type="http://schemas.openxmlformats.org/officeDocument/2006/relationships/tags" Target="../tags/tag202.xml"/><Relationship Id="rId124" Type="http://schemas.openxmlformats.org/officeDocument/2006/relationships/tags" Target="../tags/tag218.xml"/><Relationship Id="rId129" Type="http://schemas.openxmlformats.org/officeDocument/2006/relationships/tags" Target="../tags/tag223.xml"/><Relationship Id="rId54" Type="http://schemas.openxmlformats.org/officeDocument/2006/relationships/tags" Target="../tags/tag148.xml"/><Relationship Id="rId70" Type="http://schemas.openxmlformats.org/officeDocument/2006/relationships/tags" Target="../tags/tag164.xml"/><Relationship Id="rId75" Type="http://schemas.openxmlformats.org/officeDocument/2006/relationships/tags" Target="../tags/tag169.xml"/><Relationship Id="rId91" Type="http://schemas.openxmlformats.org/officeDocument/2006/relationships/tags" Target="../tags/tag185.xml"/><Relationship Id="rId96" Type="http://schemas.openxmlformats.org/officeDocument/2006/relationships/tags" Target="../tags/tag190.xml"/><Relationship Id="rId140" Type="http://schemas.openxmlformats.org/officeDocument/2006/relationships/tags" Target="../tags/tag234.xml"/><Relationship Id="rId145" Type="http://schemas.openxmlformats.org/officeDocument/2006/relationships/tags" Target="../tags/tag239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53.xml"/><Relationship Id="rId28" Type="http://schemas.openxmlformats.org/officeDocument/2006/relationships/slideLayout" Target="../slideLayouts/slideLayout58.xml"/><Relationship Id="rId49" Type="http://schemas.openxmlformats.org/officeDocument/2006/relationships/tags" Target="../tags/tag143.xml"/><Relationship Id="rId114" Type="http://schemas.openxmlformats.org/officeDocument/2006/relationships/tags" Target="../tags/tag208.xml"/><Relationship Id="rId119" Type="http://schemas.openxmlformats.org/officeDocument/2006/relationships/tags" Target="../tags/tag213.xml"/><Relationship Id="rId44" Type="http://schemas.openxmlformats.org/officeDocument/2006/relationships/tags" Target="../tags/tag138.xml"/><Relationship Id="rId60" Type="http://schemas.openxmlformats.org/officeDocument/2006/relationships/tags" Target="../tags/tag154.xml"/><Relationship Id="rId65" Type="http://schemas.openxmlformats.org/officeDocument/2006/relationships/tags" Target="../tags/tag159.xml"/><Relationship Id="rId81" Type="http://schemas.openxmlformats.org/officeDocument/2006/relationships/tags" Target="../tags/tag175.xml"/><Relationship Id="rId86" Type="http://schemas.openxmlformats.org/officeDocument/2006/relationships/tags" Target="../tags/tag180.xml"/><Relationship Id="rId130" Type="http://schemas.openxmlformats.org/officeDocument/2006/relationships/tags" Target="../tags/tag224.xml"/><Relationship Id="rId135" Type="http://schemas.openxmlformats.org/officeDocument/2006/relationships/tags" Target="../tags/tag229.xml"/><Relationship Id="rId151" Type="http://schemas.openxmlformats.org/officeDocument/2006/relationships/tags" Target="../tags/tag245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39" Type="http://schemas.openxmlformats.org/officeDocument/2006/relationships/tags" Target="../tags/tag133.xml"/><Relationship Id="rId109" Type="http://schemas.openxmlformats.org/officeDocument/2006/relationships/tags" Target="../tags/tag203.xml"/><Relationship Id="rId34" Type="http://schemas.openxmlformats.org/officeDocument/2006/relationships/tags" Target="../tags/tag128.xml"/><Relationship Id="rId50" Type="http://schemas.openxmlformats.org/officeDocument/2006/relationships/tags" Target="../tags/tag144.xml"/><Relationship Id="rId55" Type="http://schemas.openxmlformats.org/officeDocument/2006/relationships/tags" Target="../tags/tag149.xml"/><Relationship Id="rId76" Type="http://schemas.openxmlformats.org/officeDocument/2006/relationships/tags" Target="../tags/tag170.xml"/><Relationship Id="rId97" Type="http://schemas.openxmlformats.org/officeDocument/2006/relationships/tags" Target="../tags/tag191.xml"/><Relationship Id="rId104" Type="http://schemas.openxmlformats.org/officeDocument/2006/relationships/tags" Target="../tags/tag198.xml"/><Relationship Id="rId120" Type="http://schemas.openxmlformats.org/officeDocument/2006/relationships/tags" Target="../tags/tag214.xml"/><Relationship Id="rId125" Type="http://schemas.openxmlformats.org/officeDocument/2006/relationships/tags" Target="../tags/tag219.xml"/><Relationship Id="rId141" Type="http://schemas.openxmlformats.org/officeDocument/2006/relationships/tags" Target="../tags/tag235.xml"/><Relationship Id="rId146" Type="http://schemas.openxmlformats.org/officeDocument/2006/relationships/tags" Target="../tags/tag240.xml"/><Relationship Id="rId7" Type="http://schemas.openxmlformats.org/officeDocument/2006/relationships/slideLayout" Target="../slideLayouts/slideLayout37.xml"/><Relationship Id="rId71" Type="http://schemas.openxmlformats.org/officeDocument/2006/relationships/tags" Target="../tags/tag165.xml"/><Relationship Id="rId92" Type="http://schemas.openxmlformats.org/officeDocument/2006/relationships/tags" Target="../tags/tag186.xml"/><Relationship Id="rId2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54.xml"/><Relationship Id="rId40" Type="http://schemas.openxmlformats.org/officeDocument/2006/relationships/tags" Target="../tags/tag134.xml"/><Relationship Id="rId45" Type="http://schemas.openxmlformats.org/officeDocument/2006/relationships/tags" Target="../tags/tag139.xml"/><Relationship Id="rId66" Type="http://schemas.openxmlformats.org/officeDocument/2006/relationships/tags" Target="../tags/tag160.xml"/><Relationship Id="rId87" Type="http://schemas.openxmlformats.org/officeDocument/2006/relationships/tags" Target="../tags/tag181.xml"/><Relationship Id="rId110" Type="http://schemas.openxmlformats.org/officeDocument/2006/relationships/tags" Target="../tags/tag204.xml"/><Relationship Id="rId115" Type="http://schemas.openxmlformats.org/officeDocument/2006/relationships/tags" Target="../tags/tag209.xml"/><Relationship Id="rId131" Type="http://schemas.openxmlformats.org/officeDocument/2006/relationships/tags" Target="../tags/tag225.xml"/><Relationship Id="rId136" Type="http://schemas.openxmlformats.org/officeDocument/2006/relationships/tags" Target="../tags/tag230.xml"/><Relationship Id="rId61" Type="http://schemas.openxmlformats.org/officeDocument/2006/relationships/tags" Target="../tags/tag155.xml"/><Relationship Id="rId82" Type="http://schemas.openxmlformats.org/officeDocument/2006/relationships/tags" Target="../tags/tag176.xml"/><Relationship Id="rId152" Type="http://schemas.openxmlformats.org/officeDocument/2006/relationships/tags" Target="../tags/tag246.xml"/><Relationship Id="rId1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4.xml"/><Relationship Id="rId30" Type="http://schemas.openxmlformats.org/officeDocument/2006/relationships/theme" Target="../theme/theme2.xml"/><Relationship Id="rId35" Type="http://schemas.openxmlformats.org/officeDocument/2006/relationships/tags" Target="../tags/tag129.xml"/><Relationship Id="rId56" Type="http://schemas.openxmlformats.org/officeDocument/2006/relationships/tags" Target="../tags/tag150.xml"/><Relationship Id="rId77" Type="http://schemas.openxmlformats.org/officeDocument/2006/relationships/tags" Target="../tags/tag171.xml"/><Relationship Id="rId100" Type="http://schemas.openxmlformats.org/officeDocument/2006/relationships/tags" Target="../tags/tag194.xml"/><Relationship Id="rId105" Type="http://schemas.openxmlformats.org/officeDocument/2006/relationships/tags" Target="../tags/tag199.xml"/><Relationship Id="rId126" Type="http://schemas.openxmlformats.org/officeDocument/2006/relationships/tags" Target="../tags/tag220.xml"/><Relationship Id="rId147" Type="http://schemas.openxmlformats.org/officeDocument/2006/relationships/tags" Target="../tags/tag241.xml"/><Relationship Id="rId8" Type="http://schemas.openxmlformats.org/officeDocument/2006/relationships/slideLayout" Target="../slideLayouts/slideLayout38.xml"/><Relationship Id="rId51" Type="http://schemas.openxmlformats.org/officeDocument/2006/relationships/tags" Target="../tags/tag145.xml"/><Relationship Id="rId72" Type="http://schemas.openxmlformats.org/officeDocument/2006/relationships/tags" Target="../tags/tag166.xml"/><Relationship Id="rId93" Type="http://schemas.openxmlformats.org/officeDocument/2006/relationships/tags" Target="../tags/tag187.xml"/><Relationship Id="rId98" Type="http://schemas.openxmlformats.org/officeDocument/2006/relationships/tags" Target="../tags/tag192.xml"/><Relationship Id="rId121" Type="http://schemas.openxmlformats.org/officeDocument/2006/relationships/tags" Target="../tags/tag215.xml"/><Relationship Id="rId142" Type="http://schemas.openxmlformats.org/officeDocument/2006/relationships/tags" Target="../tags/tag236.xml"/><Relationship Id="rId3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55.xml"/><Relationship Id="rId46" Type="http://schemas.openxmlformats.org/officeDocument/2006/relationships/tags" Target="../tags/tag140.xml"/><Relationship Id="rId67" Type="http://schemas.openxmlformats.org/officeDocument/2006/relationships/tags" Target="../tags/tag161.xml"/><Relationship Id="rId116" Type="http://schemas.openxmlformats.org/officeDocument/2006/relationships/tags" Target="../tags/tag210.xml"/><Relationship Id="rId137" Type="http://schemas.openxmlformats.org/officeDocument/2006/relationships/tags" Target="../tags/tag231.xml"/><Relationship Id="rId20" Type="http://schemas.openxmlformats.org/officeDocument/2006/relationships/slideLayout" Target="../slideLayouts/slideLayout50.xml"/><Relationship Id="rId41" Type="http://schemas.openxmlformats.org/officeDocument/2006/relationships/tags" Target="../tags/tag135.xml"/><Relationship Id="rId62" Type="http://schemas.openxmlformats.org/officeDocument/2006/relationships/tags" Target="../tags/tag156.xml"/><Relationship Id="rId83" Type="http://schemas.openxmlformats.org/officeDocument/2006/relationships/tags" Target="../tags/tag177.xml"/><Relationship Id="rId88" Type="http://schemas.openxmlformats.org/officeDocument/2006/relationships/tags" Target="../tags/tag182.xml"/><Relationship Id="rId111" Type="http://schemas.openxmlformats.org/officeDocument/2006/relationships/tags" Target="../tags/tag205.xml"/><Relationship Id="rId132" Type="http://schemas.openxmlformats.org/officeDocument/2006/relationships/tags" Target="../tags/tag226.xml"/><Relationship Id="rId153" Type="http://schemas.openxmlformats.org/officeDocument/2006/relationships/tags" Target="../tags/tag247.xml"/><Relationship Id="rId15" Type="http://schemas.openxmlformats.org/officeDocument/2006/relationships/slideLayout" Target="../slideLayouts/slideLayout45.xml"/><Relationship Id="rId36" Type="http://schemas.openxmlformats.org/officeDocument/2006/relationships/tags" Target="../tags/tag130.xml"/><Relationship Id="rId57" Type="http://schemas.openxmlformats.org/officeDocument/2006/relationships/tags" Target="../tags/tag151.xml"/><Relationship Id="rId106" Type="http://schemas.openxmlformats.org/officeDocument/2006/relationships/tags" Target="../tags/tag200.xml"/><Relationship Id="rId127" Type="http://schemas.openxmlformats.org/officeDocument/2006/relationships/tags" Target="../tags/tag221.xml"/><Relationship Id="rId10" Type="http://schemas.openxmlformats.org/officeDocument/2006/relationships/slideLayout" Target="../slideLayouts/slideLayout40.xml"/><Relationship Id="rId31" Type="http://schemas.openxmlformats.org/officeDocument/2006/relationships/tags" Target="../tags/tag125.xml"/><Relationship Id="rId52" Type="http://schemas.openxmlformats.org/officeDocument/2006/relationships/tags" Target="../tags/tag146.xml"/><Relationship Id="rId73" Type="http://schemas.openxmlformats.org/officeDocument/2006/relationships/tags" Target="../tags/tag167.xml"/><Relationship Id="rId78" Type="http://schemas.openxmlformats.org/officeDocument/2006/relationships/tags" Target="../tags/tag172.xml"/><Relationship Id="rId94" Type="http://schemas.openxmlformats.org/officeDocument/2006/relationships/tags" Target="../tags/tag188.xml"/><Relationship Id="rId99" Type="http://schemas.openxmlformats.org/officeDocument/2006/relationships/tags" Target="../tags/tag193.xml"/><Relationship Id="rId101" Type="http://schemas.openxmlformats.org/officeDocument/2006/relationships/tags" Target="../tags/tag195.xml"/><Relationship Id="rId122" Type="http://schemas.openxmlformats.org/officeDocument/2006/relationships/tags" Target="../tags/tag216.xml"/><Relationship Id="rId143" Type="http://schemas.openxmlformats.org/officeDocument/2006/relationships/tags" Target="../tags/tag237.xml"/><Relationship Id="rId148" Type="http://schemas.openxmlformats.org/officeDocument/2006/relationships/tags" Target="../tags/tag242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56.xml"/><Relationship Id="rId47" Type="http://schemas.openxmlformats.org/officeDocument/2006/relationships/tags" Target="../tags/tag141.xml"/><Relationship Id="rId68" Type="http://schemas.openxmlformats.org/officeDocument/2006/relationships/tags" Target="../tags/tag162.xml"/><Relationship Id="rId89" Type="http://schemas.openxmlformats.org/officeDocument/2006/relationships/tags" Target="../tags/tag183.xml"/><Relationship Id="rId112" Type="http://schemas.openxmlformats.org/officeDocument/2006/relationships/tags" Target="../tags/tag206.xml"/><Relationship Id="rId133" Type="http://schemas.openxmlformats.org/officeDocument/2006/relationships/tags" Target="../tags/tag227.xml"/><Relationship Id="rId16" Type="http://schemas.openxmlformats.org/officeDocument/2006/relationships/slideLayout" Target="../slideLayouts/slideLayout46.xml"/><Relationship Id="rId37" Type="http://schemas.openxmlformats.org/officeDocument/2006/relationships/tags" Target="../tags/tag131.xml"/><Relationship Id="rId58" Type="http://schemas.openxmlformats.org/officeDocument/2006/relationships/tags" Target="../tags/tag152.xml"/><Relationship Id="rId79" Type="http://schemas.openxmlformats.org/officeDocument/2006/relationships/tags" Target="../tags/tag173.xml"/><Relationship Id="rId102" Type="http://schemas.openxmlformats.org/officeDocument/2006/relationships/tags" Target="../tags/tag196.xml"/><Relationship Id="rId123" Type="http://schemas.openxmlformats.org/officeDocument/2006/relationships/tags" Target="../tags/tag217.xml"/><Relationship Id="rId144" Type="http://schemas.openxmlformats.org/officeDocument/2006/relationships/tags" Target="../tags/tag238.xml"/><Relationship Id="rId90" Type="http://schemas.openxmlformats.org/officeDocument/2006/relationships/tags" Target="../tags/tag18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‹#›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e05b9042-0e45-4cdf-a177-91a0befc3ce7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72 Brand" panose="020B0504030603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2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5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72 Brand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72 Brand" panose="020B0504030603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41" r:id="rId12"/>
    <p:sldLayoutId id="2147483765" r:id="rId13"/>
    <p:sldLayoutId id="2147483767" r:id="rId14"/>
    <p:sldLayoutId id="2147483786" r:id="rId15"/>
    <p:sldLayoutId id="2147483743" r:id="rId16"/>
    <p:sldLayoutId id="2147483774" r:id="rId17"/>
    <p:sldLayoutId id="2147483745" r:id="rId18"/>
    <p:sldLayoutId id="2147483760" r:id="rId19"/>
    <p:sldLayoutId id="2147483768" r:id="rId20"/>
    <p:sldLayoutId id="2147483769" r:id="rId21"/>
    <p:sldLayoutId id="2147483770" r:id="rId22"/>
    <p:sldLayoutId id="2147483744" r:id="rId23"/>
    <p:sldLayoutId id="2147483757" r:id="rId24"/>
    <p:sldLayoutId id="2147483771" r:id="rId25"/>
    <p:sldLayoutId id="2147483763" r:id="rId26"/>
    <p:sldLayoutId id="2147483751" r:id="rId27"/>
    <p:sldLayoutId id="2147483756" r:id="rId28"/>
    <p:sldLayoutId id="2147483740" r:id="rId29"/>
    <p:sldLayoutId id="2147483826" r:id="rId30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72 Brand" panose="02000000000000000000" pitchFamily="2" charset="0"/>
        <a:buChar char="​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72 Brand" pitchFamily="34" charset="-128"/>
              <a:cs typeface="72 Brand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‹#›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e05b9042-0e45-4cdf-a177-91a0befc3ce7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72 Brand" panose="020B0504030603020204" pitchFamily="34" charset="0"/>
              </a:rPr>
              <a:t>SAP Internal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1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2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72 Brand" panose="020B0504030603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4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72 Brand" panose="020B0504030603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72 Brand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72 Brand" panose="020B0504030603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72 Brand" panose="020B0504030603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72 Brand" panose="020B0504030603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1594550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  <p:sldLayoutId id="2147483809" r:id="rId13"/>
    <p:sldLayoutId id="2147483810" r:id="rId14"/>
    <p:sldLayoutId id="2147483811" r:id="rId15"/>
    <p:sldLayoutId id="2147483812" r:id="rId16"/>
    <p:sldLayoutId id="2147483813" r:id="rId17"/>
    <p:sldLayoutId id="2147483814" r:id="rId18"/>
    <p:sldLayoutId id="2147483815" r:id="rId19"/>
    <p:sldLayoutId id="2147483816" r:id="rId20"/>
    <p:sldLayoutId id="2147483817" r:id="rId21"/>
    <p:sldLayoutId id="2147483818" r:id="rId22"/>
    <p:sldLayoutId id="2147483819" r:id="rId23"/>
    <p:sldLayoutId id="2147483820" r:id="rId24"/>
    <p:sldLayoutId id="2147483821" r:id="rId25"/>
    <p:sldLayoutId id="2147483822" r:id="rId26"/>
    <p:sldLayoutId id="2147483823" r:id="rId27"/>
    <p:sldLayoutId id="2147483824" r:id="rId28"/>
    <p:sldLayoutId id="2147483825" r:id="rId29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72 Brand" panose="02000000000000000000" pitchFamily="2" charset="0"/>
        <a:buChar char="​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6.xml"/><Relationship Id="rId6" Type="http://schemas.openxmlformats.org/officeDocument/2006/relationships/image" Target="../media/image1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8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tools.sap/sap-btp-ai-services-coe/nielsen-streamlit/tree/main" TargetMode="External"/><Relationship Id="rId7" Type="http://schemas.openxmlformats.org/officeDocument/2006/relationships/hyperlink" Target="https://sap.sharepoint.com/:x:/t/BTPAIASC/EdLmqqasqM9JjZdDmsmTFwcBRBMDrRZPbUw6VzhgMyFdHA?isSPOFile=1&amp;xsdata=MDV8MDJ8fDU4NWQxNGUzMzczMzRkYzcwZjAzMDhkZDllZDgzYmE3fDQyZjc2NzZjZjQ1NTQyM2M4MmY2ZGMyZDk5NzkxYWY3fDB8MHw2Mzg4NDEzNzM3MDc0MDcxMDd8VW5rbm93bnxWR1ZoYlhOVFpXTjFjbWwwZVZObGNuWnBZMlY4ZXlKV0lqb2lNQzR3TGpBd01EQWlMQ0pRSWpvaVYybHVNeklpTENKQlRpSTZJazkwYUdWeUlpd2lWMVFpT2pFeGZRPT18MXxMMk5vWVhSekx6RTVPbU13WlRoa05qSTNaRGt5TkRRMFpqVTRNakV6TURjNE9XTTNZVFZtTVRkalFIUm9jbVZoWkM1Mk1pOXRaWE56WVdkbGN5OHhOelE0TlRRd05UY3dNVEkzfDAxZTRmNGZhZjI5MjQ3N2UwZjAzMDhkZDllZDgzYmE3fDkwM2YzOGYzZjlhMjRiODdiZWM2YjVmZGRjMjE4MmJj&amp;sdata=b24xbktRb0thMFIzbkgrdXY5ZWZBMEIzVDJVNkxkSE1naDhoOWVkamVmZz0%3D&amp;ovuser=42f7676c-f455-423c-82f6-dc2d99791af7%2Candrii.rzhaksynskyi%40sap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sap.sharepoint.com/:v:/r/teams/BTPAIASC/Shared%20Documents/01.%20Customers/Nielsen/Nielsen%20Intelligent%20Purchasing%20Agent.mp4?csf=1&amp;web=1&amp;e=eKi05U" TargetMode="External"/><Relationship Id="rId5" Type="http://schemas.openxmlformats.org/officeDocument/2006/relationships/hyperlink" Target="https://sap-my.sharepoint.com/:w:/r/personal/andrii_rzhaksynskyi_sap_com/Documents/Microsoft%20Teams%20Chat%20Files/Ai4U_Nielsen_PoC_Design_Document.docx?d=wb9d6c4aca38b4402a9777746f1c82306&amp;csf=1&amp;web=1&amp;e=gtmAxM" TargetMode="External"/><Relationship Id="rId4" Type="http://schemas.openxmlformats.org/officeDocument/2006/relationships/hyperlink" Target="https://nielsen-agent.cfapps.eu10.hana.ondemand.com/" TargetMode="External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editor.signavio.com/p/editor?id=437cf193af1c4457b2d77b4607558287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2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github.tools.sap/sap-btp-ai-services-coe/nielsen-streamlit/blob/main/Nielsen%20202507-Nielsen%20Process%20Flow.drawio.png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4.png"/><Relationship Id="rId4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134752C8-1E80-B141-5BC9-264FD3E52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653" y="4087188"/>
            <a:ext cx="10316665" cy="997196"/>
          </a:xfrm>
        </p:spPr>
        <p:txBody>
          <a:bodyPr/>
          <a:lstStyle/>
          <a:p>
            <a:r>
              <a:rPr lang="en-US" dirty="0"/>
              <a:t>Nielsen tech design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SAP BTP AI use cases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D9D2B3-992D-AFB8-6A64-0FB9A989F4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36563" r="1" b="14048"/>
          <a:stretch/>
        </p:blipFill>
        <p:spPr>
          <a:xfrm>
            <a:off x="0" y="0"/>
            <a:ext cx="12195175" cy="3521364"/>
          </a:xfrm>
          <a:prstGeom prst="rect">
            <a:avLst/>
          </a:prstGeom>
        </p:spPr>
      </p:pic>
      <p:pic>
        <p:nvPicPr>
          <p:cNvPr id="6" name="LogoBlue-Dynamic" descr="{&quot;templafy&quot;:{&quot;id&quot;:&quot;cc4b7fa6-778f-4833-8456-b2959f62c8b4&quot;}}">
            <a:extLst>
              <a:ext uri="{FF2B5EF4-FFF2-40B4-BE49-F238E27FC236}">
                <a16:creationId xmlns:a16="http://schemas.microsoft.com/office/drawing/2014/main" id="{6E89841A-436C-B449-3E4B-81A1FCB3FC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65797" y="5729628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7d0313a9-572b-4b1a-be2e-2387ea1b4290&quot;}}">
            <a:extLst>
              <a:ext uri="{FF2B5EF4-FFF2-40B4-BE49-F238E27FC236}">
                <a16:creationId xmlns:a16="http://schemas.microsoft.com/office/drawing/2014/main" id="{DC2EF83C-365F-4116-31E2-585230803428}"/>
              </a:ext>
            </a:extLst>
          </p:cNvPr>
          <p:cNvSpPr txBox="1"/>
          <p:nvPr/>
        </p:nvSpPr>
        <p:spPr>
          <a:xfrm>
            <a:off x="10390884" y="4652305"/>
            <a:ext cx="1138509" cy="264434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72 Brand" pitchFamily="34" charset="-128"/>
                <a:cs typeface="72 Brand" pitchFamily="34" charset="-128"/>
              </a:rPr>
              <a:t>SAP Internal Only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88618A-3941-F4A8-117F-F4F5995E97B0}"/>
              </a:ext>
            </a:extLst>
          </p:cNvPr>
          <p:cNvSpPr/>
          <p:nvPr/>
        </p:nvSpPr>
        <p:spPr bwMode="gray">
          <a:xfrm>
            <a:off x="0" y="0"/>
            <a:ext cx="12195175" cy="409481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4" name="Picture 3" descr="A logo with blue and white text&#10;&#10;Description automatically generated">
            <a:extLst>
              <a:ext uri="{FF2B5EF4-FFF2-40B4-BE49-F238E27FC236}">
                <a16:creationId xmlns:a16="http://schemas.microsoft.com/office/drawing/2014/main" id="{920E96E2-9772-0A0D-BD00-463DD9FAE8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0723" y="409481"/>
            <a:ext cx="1386227" cy="838800"/>
          </a:xfrm>
          <a:prstGeom prst="rect">
            <a:avLst/>
          </a:prstGeom>
        </p:spPr>
      </p:pic>
      <p:sp>
        <p:nvSpPr>
          <p:cNvPr id="2" name="Spaker name - Dynamic" descr="{&quot;templafy&quot;:{&quot;id&quot;:&quot;3dc3be16-37df-4776-8743-a9f368c8bed5&quot;}}">
            <a:extLst>
              <a:ext uri="{FF2B5EF4-FFF2-40B4-BE49-F238E27FC236}">
                <a16:creationId xmlns:a16="http://schemas.microsoft.com/office/drawing/2014/main" id="{C146DDF0-6BF3-AEB8-269C-F3807EFC4FF5}"/>
              </a:ext>
            </a:extLst>
          </p:cNvPr>
          <p:cNvSpPr txBox="1">
            <a:spLocks/>
          </p:cNvSpPr>
          <p:nvPr/>
        </p:nvSpPr>
        <p:spPr>
          <a:xfrm>
            <a:off x="278436" y="5267504"/>
            <a:ext cx="5940000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en-US" sz="1400" dirty="0">
                <a:latin typeface="72 Brand" panose="020B0504030603020204" pitchFamily="34" charset="0"/>
                <a:cs typeface="72" panose="020B0503030000000003" pitchFamily="34" charset="0"/>
              </a:rPr>
              <a:t>SAP BTP AI Team – Andrii Rzhaksynskyi, </a:t>
            </a:r>
            <a:r>
              <a:rPr lang="en-GB" sz="1400" dirty="0"/>
              <a:t>Joel Rodriguez</a:t>
            </a:r>
            <a:r>
              <a:rPr lang="en-US" sz="1400" dirty="0">
                <a:latin typeface="72 Brand" panose="020B0504030603020204" pitchFamily="34" charset="0"/>
                <a:cs typeface="72" panose="020B0503030000000003" pitchFamily="34" charset="0"/>
              </a:rPr>
              <a:t> </a:t>
            </a:r>
          </a:p>
        </p:txBody>
      </p:sp>
      <p:sp>
        <p:nvSpPr>
          <p:cNvPr id="3" name="Date - Dynamic" descr="{&quot;templafy&quot;:{&quot;id&quot;:&quot;21fb78ab-a785-42e7-92aa-74ef42c4e84f&quot;}}">
            <a:extLst>
              <a:ext uri="{FF2B5EF4-FFF2-40B4-BE49-F238E27FC236}">
                <a16:creationId xmlns:a16="http://schemas.microsoft.com/office/drawing/2014/main" id="{D4D3B4D7-FDD2-AAE3-9BBB-C79BBFC79C59}"/>
              </a:ext>
            </a:extLst>
          </p:cNvPr>
          <p:cNvSpPr txBox="1">
            <a:spLocks/>
          </p:cNvSpPr>
          <p:nvPr/>
        </p:nvSpPr>
        <p:spPr>
          <a:xfrm>
            <a:off x="278436" y="5595984"/>
            <a:ext cx="5402236" cy="22314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 algn="l"/>
            <a:r>
              <a:rPr lang="en-US" sz="1400" dirty="0">
                <a:latin typeface="72 Brand" panose="020B0504030603020204" pitchFamily="34" charset="0"/>
                <a:cs typeface="72" panose="020B0503030000000003" pitchFamily="34" charset="0"/>
              </a:rPr>
              <a:t>Aug 2025</a:t>
            </a:r>
          </a:p>
        </p:txBody>
      </p:sp>
      <p:sp>
        <p:nvSpPr>
          <p:cNvPr id="8" name="Copyright Placeholder" descr="{&quot;templafy&quot;:{&quot;id&quot;:&quot;e05b9042-0e45-4cdf-a177-91a0befc3ce7&quot;}}">
            <a:extLst>
              <a:ext uri="{FF2B5EF4-FFF2-40B4-BE49-F238E27FC236}">
                <a16:creationId xmlns:a16="http://schemas.microsoft.com/office/drawing/2014/main" id="{65045308-FE35-E1FE-C5A0-75A86967683C}"/>
              </a:ext>
            </a:extLst>
          </p:cNvPr>
          <p:cNvSpPr txBox="1">
            <a:spLocks/>
          </p:cNvSpPr>
          <p:nvPr/>
        </p:nvSpPr>
        <p:spPr>
          <a:xfrm>
            <a:off x="278436" y="6619878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72 Brand" panose="020B0504030603020204" pitchFamily="34" charset="0"/>
              </a:rPr>
              <a:t>INTERNAL – SAP and Partners Only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316874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AF7117E-15CD-54C6-0889-3BD67DE0E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849" y="4822825"/>
            <a:ext cx="5413477" cy="846386"/>
          </a:xfrm>
        </p:spPr>
        <p:txBody>
          <a:bodyPr/>
          <a:lstStyle/>
          <a:p>
            <a:pPr algn="ctr"/>
            <a:r>
              <a:rPr lang="en-US"/>
              <a:t>Thank you!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EB18EF-2599-5338-B1F4-C212D89EC7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36563" r="1" b="14048"/>
          <a:stretch/>
        </p:blipFill>
        <p:spPr>
          <a:xfrm>
            <a:off x="0" y="0"/>
            <a:ext cx="12195175" cy="35213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C01A4F-AE78-084C-4867-03836C42AF23}"/>
              </a:ext>
            </a:extLst>
          </p:cNvPr>
          <p:cNvSpPr/>
          <p:nvPr/>
        </p:nvSpPr>
        <p:spPr bwMode="gray">
          <a:xfrm>
            <a:off x="0" y="0"/>
            <a:ext cx="12195175" cy="409481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72 Brand" pitchFamily="34" charset="-128"/>
              <a:cs typeface="72 Brand" pitchFamily="34" charset="-128"/>
            </a:endParaRPr>
          </a:p>
        </p:txBody>
      </p:sp>
      <p:pic>
        <p:nvPicPr>
          <p:cNvPr id="5" name="Picture 4" descr="A logo with blue and white text&#10;&#10;Description automatically generated">
            <a:extLst>
              <a:ext uri="{FF2B5EF4-FFF2-40B4-BE49-F238E27FC236}">
                <a16:creationId xmlns:a16="http://schemas.microsoft.com/office/drawing/2014/main" id="{11400E61-A77D-AAF7-1F69-4D00620B0E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0723" y="409481"/>
            <a:ext cx="1386227" cy="838800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06087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F69A8-453E-B57D-0229-3ADAC397E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94098CC8-67A5-8D84-8625-E1B03ADC5CED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Nielsen POC UI &amp; resources</a:t>
            </a:r>
          </a:p>
        </p:txBody>
      </p:sp>
      <p:sp>
        <p:nvSpPr>
          <p:cNvPr id="2" name="Agenda items">
            <a:extLst>
              <a:ext uri="{FF2B5EF4-FFF2-40B4-BE49-F238E27FC236}">
                <a16:creationId xmlns:a16="http://schemas.microsoft.com/office/drawing/2014/main" id="{9F086037-5456-8C07-3BAE-BD2F4103F230}"/>
              </a:ext>
            </a:extLst>
          </p:cNvPr>
          <p:cNvSpPr txBox="1">
            <a:spLocks/>
          </p:cNvSpPr>
          <p:nvPr/>
        </p:nvSpPr>
        <p:spPr bwMode="gray">
          <a:xfrm>
            <a:off x="509192" y="1415816"/>
            <a:ext cx="10828736" cy="372785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Tx/>
              <a:buSzPct val="80000"/>
              <a:buFont typeface="72 Brand" panose="02000000000000000000" pitchFamily="2" charset="0"/>
              <a:buChar char="​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b="0" i="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80000"/>
              <a:buFont typeface="Courier New" panose="02070309020205020404" pitchFamily="49" charset="0"/>
              <a:buChar char="o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856" indent="-179964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r>
              <a:rPr lang="en-GB" sz="1600" dirty="0"/>
              <a:t>Git: </a:t>
            </a:r>
            <a:r>
              <a:rPr lang="en-GB" sz="1600" dirty="0">
                <a:hlinkClick r:id="rId3" tooltip="https://github.tools.sap/sap-btp-ai-services-coe/nielsen-streamlit/tree/main"/>
              </a:rPr>
              <a:t>https://github.tools.sap/sap-btp-ai-services-coe/nielsen-streamlit/tree/main</a:t>
            </a: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r>
              <a:rPr lang="en-GB" sz="1600" dirty="0"/>
              <a:t>App: </a:t>
            </a:r>
            <a:r>
              <a:rPr lang="en-GB" sz="1600" dirty="0">
                <a:hlinkClick r:id="rId4" tooltip="https://nielsen-agent.cfapps.eu10.hana.ondemand.com/"/>
              </a:rPr>
              <a:t>https://nielsen-agent.cfapps.eu10.hana.ondemand.com/</a:t>
            </a: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r>
              <a:rPr lang="en-GB" sz="1600" dirty="0"/>
              <a:t>Business Scenario Design Document  </a:t>
            </a:r>
            <a:r>
              <a:rPr lang="en-GB" sz="1600" dirty="0">
                <a:hlinkClick r:id="rId5"/>
              </a:rPr>
              <a:t>Link</a:t>
            </a: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r>
              <a:rPr lang="en-GB" sz="1600" dirty="0"/>
              <a:t>Video – </a:t>
            </a:r>
            <a:r>
              <a:rPr lang="en-GB" sz="1600" dirty="0">
                <a:hlinkClick r:id="rId6"/>
              </a:rPr>
              <a:t>Nielsen Intelligent Purchasing Agent.mp4</a:t>
            </a: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r>
              <a:rPr lang="en-GB" sz="1600" dirty="0"/>
              <a:t>Decision tree from Customer </a:t>
            </a:r>
            <a:r>
              <a:rPr lang="en-GB" sz="1600" dirty="0">
                <a:hlinkClick r:id="rId7" tooltip="https://sap.sharepoint.com/:x:/t/btpaiasc/edlmqqasqm9jjzddmsmtfwcbrbmdrrzpbuw6vzhgmyfdha?isspofile=1&amp;xsdata=mdv8mdj8fdu4nwqxnguzmzczmzrkyzcwzjazmdhkzdllzdgzyme3fdqyzjc2nzzjzjq1ntqym2m4mmy2zgmyzdk5nzkxywy3fdb8mhw2mzg4ndeznzm3mdc0mdcxmdd8vw5rbm93bnxwr1zoylhovfpxtjfjbwwwzvzobgnuwnbzmly4zxlkv0lqb2lnqzr3tgpbd01eqwlmq0prswpvavyybhvneklptenkqlrpstzjazkwyudweulpd2lwmvfpt2pfegzrpt18mxxmmk5vwvhsekx6rtvpbu13wlroa05qstnargt5tkrrmfpqvtrnakv6turjne9xttnzvfzttvrkalfium9jbvzowkm1mk1poxrawe56wvdkbgn5ohhoele0tlrrd05uy3dnvekzfdaxztrmngzhzji5mjq3n2uwzjazmdhkzdllzdgzyme3fdkwm2yzogyzzjlhmjrioddizwm2yjvmzgrjmje4mmjj&amp;sdata=b24xbktrb0thmfizbkgrdxy5zwzbmeizvdjvnkxkse1nadhoowvkamvmzz0%3d&amp;ovuser=42f7676c-f455-423c-82f6-dc2d99791af7%2candrii.rzhaksynskyi%40sap.com"/>
              </a:rPr>
              <a:t>SAP AI P2P Solution Decision Tree.xlsx</a:t>
            </a: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endParaRPr lang="en-GB" sz="1600" dirty="0"/>
          </a:p>
          <a:p>
            <a:pPr marL="285750" indent="-285750"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q"/>
              <a:defRPr/>
            </a:pPr>
            <a:endParaRPr lang="en-US" sz="1600" dirty="0">
              <a:solidFill>
                <a:srgbClr val="000000"/>
              </a:solidFill>
              <a:latin typeface="72 Brand"/>
            </a:endParaRPr>
          </a:p>
          <a:p>
            <a:pPr marL="342797" marR="0" lvl="0" indent="-342797" algn="l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1B90FF"/>
              </a:buClr>
              <a:buSzPct val="80000"/>
              <a:buFont typeface="Wingdings" panose="05000000000000000000" pitchFamily="2" charset="2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+mn-ea"/>
              <a:cs typeface="+mn-cs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5034866A-31A7-67E2-00F9-2F6C211E99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11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F52BB-25E5-E94D-84F3-C09FBC71B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41CB7953-46AC-529E-77E6-6B69C77B68BC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Nielsen process diagram - </a:t>
            </a:r>
            <a:r>
              <a:rPr kumimoji="0" lang="en-US" sz="3599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Signavio</a:t>
            </a:r>
            <a:endParaRPr kumimoji="0" lang="en-US" sz="3599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F20EE9C-102D-4755-88EC-CA707EAFC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D02C65-72C5-AF9D-4BF1-A55B9E6D6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42728"/>
            <a:ext cx="12195175" cy="23725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68B96C-1FFA-AE55-427E-E5B6925981E2}"/>
              </a:ext>
            </a:extLst>
          </p:cNvPr>
          <p:cNvSpPr txBox="1"/>
          <p:nvPr/>
        </p:nvSpPr>
        <p:spPr>
          <a:xfrm>
            <a:off x="5311323" y="6550223"/>
            <a:ext cx="67073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hlinkClick r:id="rId6"/>
              </a:rPr>
              <a:t>https://editor.signavio.com/p/editor?id=437cf193af1c4457b2d77b4607558287</a:t>
            </a:r>
            <a:r>
              <a:rPr lang="en-GB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4355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317CD-2110-043F-28CE-F0CA45138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7F7E9D05-D3FE-9043-19FE-DA2A364D8532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User Journey &amp; Step Sequence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FB0FCE3-CB85-6500-5A38-D1973E86A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C6546B-1059-6CF2-BE24-420DBE300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11975"/>
              </p:ext>
            </p:extLst>
          </p:nvPr>
        </p:nvGraphicFramePr>
        <p:xfrm>
          <a:off x="509192" y="1188984"/>
          <a:ext cx="7901278" cy="4680044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866933">
                  <a:extLst>
                    <a:ext uri="{9D8B030D-6E8A-4147-A177-3AD203B41FA5}">
                      <a16:colId xmlns:a16="http://schemas.microsoft.com/office/drawing/2014/main" val="4085895087"/>
                    </a:ext>
                  </a:extLst>
                </a:gridCol>
                <a:gridCol w="6034345">
                  <a:extLst>
                    <a:ext uri="{9D8B030D-6E8A-4147-A177-3AD203B41FA5}">
                      <a16:colId xmlns:a16="http://schemas.microsoft.com/office/drawing/2014/main" val="2452699249"/>
                    </a:ext>
                  </a:extLst>
                </a:gridCol>
              </a:tblGrid>
              <a:tr h="400087">
                <a:tc>
                  <a:txBody>
                    <a:bodyPr/>
                    <a:lstStyle/>
                    <a:p>
                      <a:r>
                        <a:rPr lang="en-GB" b="1"/>
                        <a:t>Step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9869733"/>
                  </a:ext>
                </a:extLst>
              </a:tr>
              <a:tr h="1022444">
                <a:tc>
                  <a:txBody>
                    <a:bodyPr/>
                    <a:lstStyle/>
                    <a:p>
                      <a:r>
                        <a:rPr lang="en-GB"/>
                        <a:t>1. Data Entry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fills in material/vendor info. Checks against master data. Required fields must be completed.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5880700"/>
                  </a:ext>
                </a:extLst>
              </a:tr>
              <a:tr h="711265">
                <a:tc>
                  <a:txBody>
                    <a:bodyPr/>
                    <a:lstStyle/>
                    <a:p>
                      <a:r>
                        <a:rPr lang="en-GB"/>
                        <a:t>2. Validation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At every stage, the app validates that required fields are filled and values are plausible.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9168668"/>
                  </a:ext>
                </a:extLst>
              </a:tr>
              <a:tr h="711265">
                <a:tc>
                  <a:txBody>
                    <a:bodyPr/>
                    <a:lstStyle/>
                    <a:p>
                      <a:r>
                        <a:rPr lang="en-GB" dirty="0"/>
                        <a:t>3. Document Upload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Users can upload quotation (PDF). The app auto-extracts and matches data fields.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7553834"/>
                  </a:ext>
                </a:extLst>
              </a:tr>
              <a:tr h="711265">
                <a:tc>
                  <a:txBody>
                    <a:bodyPr/>
                    <a:lstStyle/>
                    <a:p>
                      <a:r>
                        <a:rPr lang="en-GB"/>
                        <a:t>4. Confirmation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The user reviews and can edit extracted data. Final validation before submission.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662003"/>
                  </a:ext>
                </a:extLst>
              </a:tr>
              <a:tr h="1022444">
                <a:tc>
                  <a:txBody>
                    <a:bodyPr/>
                    <a:lstStyle/>
                    <a:p>
                      <a:r>
                        <a:rPr lang="en-GB"/>
                        <a:t>5. Completion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system provides feedback or success messages. Users may restart the process as needed.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742151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2F41385A-3323-15C2-26F0-63EB68E5256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156" r="26349"/>
          <a:stretch/>
        </p:blipFill>
        <p:spPr>
          <a:xfrm>
            <a:off x="8721970" y="887533"/>
            <a:ext cx="3372337" cy="566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7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9BB5D-619D-6D98-89B7-F5E882647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FFA3C12-AEA5-2C08-8666-8CDA47814A4C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Nielsen process diagram – draw.io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04E8337-5FDC-34A8-3FE2-8AD9CEF99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593182-1CCE-8885-9901-4CA306485A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283" y="1007199"/>
            <a:ext cx="11833433" cy="54394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90668F-CD93-7DC6-5389-15FCDE2BB09A}"/>
              </a:ext>
            </a:extLst>
          </p:cNvPr>
          <p:cNvSpPr txBox="1"/>
          <p:nvPr/>
        </p:nvSpPr>
        <p:spPr>
          <a:xfrm>
            <a:off x="3580483" y="6601273"/>
            <a:ext cx="87517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>
                <a:hlinkClick r:id="rId6"/>
              </a:rPr>
              <a:t>https://github.tools.sap/sap-btp-ai-services-coe/nielsen-streamlit/blob/main/Nielsen%20202507-Nielsen%20Process%20Flow.drawio.png</a:t>
            </a:r>
            <a:r>
              <a:rPr lang="en-GB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285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D233F-9E4E-0000-0DE8-11E89B0FE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A898B345-9C9F-6761-88DB-C4771E6BC7C1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File Structure Overview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E3BA6EA-5DC1-D9FC-5E95-BCF66971A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0E6FF20-A75E-1807-5BE2-8E9528FF71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334631"/>
              </p:ext>
            </p:extLst>
          </p:nvPr>
        </p:nvGraphicFramePr>
        <p:xfrm>
          <a:off x="504031" y="1442526"/>
          <a:ext cx="11187112" cy="329184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5593556">
                  <a:extLst>
                    <a:ext uri="{9D8B030D-6E8A-4147-A177-3AD203B41FA5}">
                      <a16:colId xmlns:a16="http://schemas.microsoft.com/office/drawing/2014/main" val="443329624"/>
                    </a:ext>
                  </a:extLst>
                </a:gridCol>
                <a:gridCol w="5593556">
                  <a:extLst>
                    <a:ext uri="{9D8B030D-6E8A-4147-A177-3AD203B41FA5}">
                      <a16:colId xmlns:a16="http://schemas.microsoft.com/office/drawing/2014/main" val="2483883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b="1" dirty="0"/>
                        <a:t>File/Module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Role / Main Content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73356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app.py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Main Streamlit logic and workflow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3629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materials.py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Material search and LLM integration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5653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quotation.py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/>
                        <a:t>Quotation extraction/analysis, PR creation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519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vendor.py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Vendor lookup and recommendation logic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107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text.py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/>
                        <a:t>Text-based commodity code suggestion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5197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utils.py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Shared utilities (e.g., safe_dataframe)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03869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*.csv files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Reference/master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202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3272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F7708-BB8A-9921-D6AA-9CB5D2B13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CBC1B490-F3EC-2A36-A6A7-95AAEB818F61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Python Functions &amp; Responsibilities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A56E538-5010-477C-1B55-753A59A20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1ED9FA-05CB-03EE-EAF8-C61128BF6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124362"/>
              </p:ext>
            </p:extLst>
          </p:nvPr>
        </p:nvGraphicFramePr>
        <p:xfrm>
          <a:off x="2071332" y="1494783"/>
          <a:ext cx="6583863" cy="4789489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194621">
                  <a:extLst>
                    <a:ext uri="{9D8B030D-6E8A-4147-A177-3AD203B41FA5}">
                      <a16:colId xmlns:a16="http://schemas.microsoft.com/office/drawing/2014/main" val="1119301521"/>
                    </a:ext>
                  </a:extLst>
                </a:gridCol>
                <a:gridCol w="2194621">
                  <a:extLst>
                    <a:ext uri="{9D8B030D-6E8A-4147-A177-3AD203B41FA5}">
                      <a16:colId xmlns:a16="http://schemas.microsoft.com/office/drawing/2014/main" val="2224665628"/>
                    </a:ext>
                  </a:extLst>
                </a:gridCol>
                <a:gridCol w="2194621">
                  <a:extLst>
                    <a:ext uri="{9D8B030D-6E8A-4147-A177-3AD203B41FA5}">
                      <a16:colId xmlns:a16="http://schemas.microsoft.com/office/drawing/2014/main" val="3426472273"/>
                    </a:ext>
                  </a:extLst>
                </a:gridCol>
              </a:tblGrid>
              <a:tr h="242165">
                <a:tc>
                  <a:txBody>
                    <a:bodyPr/>
                    <a:lstStyle/>
                    <a:p>
                      <a:r>
                        <a:rPr lang="en-GB" sz="1200" b="1"/>
                        <a:t>Function Name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 b="1"/>
                        <a:t>Purpose/Responsibility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 b="1" dirty="0"/>
                        <a:t>File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1429271810"/>
                  </a:ext>
                </a:extLst>
              </a:tr>
              <a:tr h="618866">
                <a:tc>
                  <a:txBody>
                    <a:bodyPr/>
                    <a:lstStyle/>
                    <a:p>
                      <a:r>
                        <a:rPr lang="en-GB" sz="1200" dirty="0" err="1"/>
                        <a:t>safe_dataframe</a:t>
                      </a:r>
                      <a:endParaRPr lang="en-GB" sz="1200" dirty="0"/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Display DataFrame compatibly with any Streamlit version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app.py, utils.py, quotation.py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3923029350"/>
                  </a:ext>
                </a:extLst>
              </a:tr>
              <a:tr h="242165">
                <a:tc>
                  <a:txBody>
                    <a:bodyPr/>
                    <a:lstStyle/>
                    <a:p>
                      <a:r>
                        <a:rPr lang="en-GB" sz="1200"/>
                        <a:t>main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Main entry point for app logic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app.py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1777584122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get_embedding, ask_llm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Integrate with LLMs/SAP AI for materials/text search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materials.py, text.py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756346273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search_materials_with_llm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Core LLM-based material search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materials.py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4280994777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extract_text_from_pdf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Extract and parse text from uploaded PDF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quotation.py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4277435375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analyze_quotation_with_llm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Analyze quotations and extract commodity codes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quotation.py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77413578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simulate_pr_creation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Simulate creation of a purchase request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quotation.py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2744218254"/>
                  </a:ext>
                </a:extLst>
              </a:tr>
              <a:tr h="242165">
                <a:tc>
                  <a:txBody>
                    <a:bodyPr/>
                    <a:lstStyle/>
                    <a:p>
                      <a:r>
                        <a:rPr lang="en-GB" sz="1200"/>
                        <a:t>show_non_catalog_purchase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Non-catalog PR interface logic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text.py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2820431396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find_best_vendor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Identify the best vendor for a given item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vendor.py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3515283329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GB" sz="1200"/>
                        <a:t>format_currency, format_number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Format numbers for display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quotation.py, vendor.py</a:t>
                      </a:r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1637987588"/>
                  </a:ext>
                </a:extLst>
              </a:tr>
              <a:tr h="430516">
                <a:tc>
                  <a:txBody>
                    <a:bodyPr/>
                    <a:lstStyle/>
                    <a:p>
                      <a:r>
                        <a:rPr lang="en-US" sz="1200" dirty="0"/>
                        <a:t>...and more</a:t>
                      </a:r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53814" marR="53814" marT="26907" marB="26907" anchor="ctr"/>
                </a:tc>
                <a:tc>
                  <a:txBody>
                    <a:bodyPr/>
                    <a:lstStyle/>
                    <a:p>
                      <a:endParaRPr lang="en-GB" sz="1200" dirty="0"/>
                    </a:p>
                  </a:txBody>
                  <a:tcPr marL="53814" marR="53814" marT="26907" marB="26907" anchor="ctr"/>
                </a:tc>
                <a:extLst>
                  <a:ext uri="{0D108BD9-81ED-4DB2-BD59-A6C34878D82A}">
                    <a16:rowId xmlns:a16="http://schemas.microsoft.com/office/drawing/2014/main" val="2103108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458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67F53-B33A-CA0D-0BB3-036DF97CB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43FDF045-AD0A-1B77-7F4C-0C31B2D99664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Streamlit</a:t>
            </a: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logic – code pattern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7806B79-0DC4-A305-A2A7-EF284DE55C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63E9FE-4F21-55AC-863D-56ACD7EF2D00}"/>
              </a:ext>
            </a:extLst>
          </p:cNvPr>
          <p:cNvSpPr txBox="1"/>
          <p:nvPr/>
        </p:nvSpPr>
        <p:spPr>
          <a:xfrm>
            <a:off x="1286939" y="1236736"/>
            <a:ext cx="7913077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/>
              <a:t># Example pseudo-logic for a </a:t>
            </a:r>
            <a:r>
              <a:rPr lang="en-GB" sz="1400" dirty="0" err="1"/>
              <a:t>Streamlit</a:t>
            </a:r>
            <a:r>
              <a:rPr lang="en-GB" sz="1400" dirty="0"/>
              <a:t> screen</a:t>
            </a:r>
          </a:p>
          <a:p>
            <a:r>
              <a:rPr lang="en-GB" sz="1400" dirty="0"/>
              <a:t>if </a:t>
            </a:r>
            <a:r>
              <a:rPr lang="en-GB" sz="1400" dirty="0" err="1"/>
              <a:t>st.session_state.get</a:t>
            </a:r>
            <a:r>
              <a:rPr lang="en-GB" sz="1400" dirty="0"/>
              <a:t>("step") == "</a:t>
            </a:r>
            <a:r>
              <a:rPr lang="en-GB" sz="1400" dirty="0">
                <a:highlight>
                  <a:srgbClr val="FFFF00"/>
                </a:highlight>
              </a:rPr>
              <a:t>entry</a:t>
            </a:r>
            <a:r>
              <a:rPr lang="en-GB" sz="1400" dirty="0"/>
              <a:t>":</a:t>
            </a:r>
          </a:p>
          <a:p>
            <a:r>
              <a:rPr lang="en-GB" sz="1400" dirty="0"/>
              <a:t>    # Show form</a:t>
            </a:r>
          </a:p>
          <a:p>
            <a:r>
              <a:rPr lang="en-GB" sz="1400" dirty="0"/>
              <a:t>    material = </a:t>
            </a:r>
            <a:r>
              <a:rPr lang="en-GB" sz="1400" dirty="0" err="1"/>
              <a:t>st.text_input</a:t>
            </a:r>
            <a:r>
              <a:rPr lang="en-GB" sz="1400" dirty="0"/>
              <a:t>("Material")</a:t>
            </a:r>
          </a:p>
          <a:p>
            <a:r>
              <a:rPr lang="en-GB" sz="1400" dirty="0"/>
              <a:t>    vendor = </a:t>
            </a:r>
            <a:r>
              <a:rPr lang="en-GB" sz="1400" dirty="0" err="1"/>
              <a:t>st.selectbox</a:t>
            </a:r>
            <a:r>
              <a:rPr lang="en-GB" sz="1400" dirty="0"/>
              <a:t>("Vendor", </a:t>
            </a:r>
            <a:r>
              <a:rPr lang="en-GB" sz="1400" dirty="0" err="1"/>
              <a:t>vendor_list</a:t>
            </a:r>
            <a:r>
              <a:rPr lang="en-GB" sz="1400" dirty="0"/>
              <a:t>)</a:t>
            </a:r>
          </a:p>
          <a:p>
            <a:r>
              <a:rPr lang="en-GB" sz="1400" dirty="0"/>
              <a:t>    if </a:t>
            </a:r>
            <a:r>
              <a:rPr lang="en-GB" sz="1400" dirty="0" err="1"/>
              <a:t>st.button</a:t>
            </a:r>
            <a:r>
              <a:rPr lang="en-GB" sz="1400" dirty="0"/>
              <a:t>("Next") and material and vendor: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st.session_state</a:t>
            </a:r>
            <a:r>
              <a:rPr lang="en-GB" sz="1400" dirty="0"/>
              <a:t>["step"] = "</a:t>
            </a:r>
            <a:r>
              <a:rPr lang="en-GB" sz="1400" dirty="0">
                <a:highlight>
                  <a:srgbClr val="FFFF00"/>
                </a:highlight>
              </a:rPr>
              <a:t>upload</a:t>
            </a:r>
            <a:r>
              <a:rPr lang="en-GB" sz="1400" dirty="0"/>
              <a:t>"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st.rerun</a:t>
            </a:r>
            <a:r>
              <a:rPr lang="en-GB" sz="1400" dirty="0"/>
              <a:t>()</a:t>
            </a:r>
          </a:p>
          <a:p>
            <a:r>
              <a:rPr lang="en-GB" sz="1400" dirty="0" err="1"/>
              <a:t>elif</a:t>
            </a:r>
            <a:r>
              <a:rPr lang="en-GB" sz="1400" dirty="0"/>
              <a:t> </a:t>
            </a:r>
            <a:r>
              <a:rPr lang="en-GB" sz="1400" dirty="0" err="1"/>
              <a:t>st.session_state.get</a:t>
            </a:r>
            <a:r>
              <a:rPr lang="en-GB" sz="1400" dirty="0"/>
              <a:t>("step") == "</a:t>
            </a:r>
            <a:r>
              <a:rPr lang="en-GB" sz="1400" dirty="0">
                <a:highlight>
                  <a:srgbClr val="FFFF00"/>
                </a:highlight>
              </a:rPr>
              <a:t>upload</a:t>
            </a:r>
            <a:r>
              <a:rPr lang="en-GB" sz="1400" dirty="0"/>
              <a:t>":</a:t>
            </a:r>
          </a:p>
          <a:p>
            <a:r>
              <a:rPr lang="en-GB" sz="1400" dirty="0"/>
              <a:t>    # Show upload interface</a:t>
            </a:r>
          </a:p>
          <a:p>
            <a:r>
              <a:rPr lang="en-GB" sz="1400" dirty="0"/>
              <a:t>    uploaded = </a:t>
            </a:r>
            <a:r>
              <a:rPr lang="en-GB" sz="1400" dirty="0" err="1"/>
              <a:t>st.file_uploader</a:t>
            </a:r>
            <a:r>
              <a:rPr lang="en-GB" sz="1400" dirty="0"/>
              <a:t>("Upload quotation")</a:t>
            </a:r>
          </a:p>
          <a:p>
            <a:r>
              <a:rPr lang="en-GB" sz="1400" dirty="0"/>
              <a:t>    if uploaded:</a:t>
            </a:r>
          </a:p>
          <a:p>
            <a:r>
              <a:rPr lang="en-GB" sz="1400" dirty="0"/>
              <a:t>        # Process file and extract data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extract_data</a:t>
            </a:r>
            <a:r>
              <a:rPr lang="en-GB" sz="1400" dirty="0"/>
              <a:t>(uploaded)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st.session_state</a:t>
            </a:r>
            <a:r>
              <a:rPr lang="en-GB" sz="1400" dirty="0"/>
              <a:t>["step"] = "</a:t>
            </a:r>
            <a:r>
              <a:rPr lang="en-GB" sz="1400" dirty="0">
                <a:highlight>
                  <a:srgbClr val="FFFF00"/>
                </a:highlight>
              </a:rPr>
              <a:t>review</a:t>
            </a:r>
            <a:r>
              <a:rPr lang="en-GB" sz="1400" dirty="0"/>
              <a:t>"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st.rerun</a:t>
            </a:r>
            <a:r>
              <a:rPr lang="en-GB" sz="1400" dirty="0"/>
              <a:t>()</a:t>
            </a:r>
          </a:p>
          <a:p>
            <a:r>
              <a:rPr lang="en-GB" sz="1400" dirty="0" err="1"/>
              <a:t>elif</a:t>
            </a:r>
            <a:r>
              <a:rPr lang="en-GB" sz="1400" dirty="0"/>
              <a:t> </a:t>
            </a:r>
            <a:r>
              <a:rPr lang="en-GB" sz="1400" dirty="0" err="1"/>
              <a:t>st.session_state.get</a:t>
            </a:r>
            <a:r>
              <a:rPr lang="en-GB" sz="1400" dirty="0"/>
              <a:t>("step") == "</a:t>
            </a:r>
            <a:r>
              <a:rPr lang="en-GB" sz="1400" dirty="0">
                <a:highlight>
                  <a:srgbClr val="FFFF00"/>
                </a:highlight>
              </a:rPr>
              <a:t>review</a:t>
            </a:r>
            <a:r>
              <a:rPr lang="en-GB" sz="1400" dirty="0"/>
              <a:t>":</a:t>
            </a:r>
          </a:p>
          <a:p>
            <a:r>
              <a:rPr lang="en-GB" sz="1400" dirty="0"/>
              <a:t>    # Show extracted data for confirmation</a:t>
            </a:r>
          </a:p>
          <a:p>
            <a:r>
              <a:rPr lang="en-GB" sz="1400" dirty="0"/>
              <a:t>    </a:t>
            </a:r>
            <a:r>
              <a:rPr lang="en-GB" sz="1400" dirty="0" err="1"/>
              <a:t>st.write</a:t>
            </a:r>
            <a:r>
              <a:rPr lang="en-GB" sz="1400" dirty="0"/>
              <a:t>(</a:t>
            </a:r>
            <a:r>
              <a:rPr lang="en-GB" sz="1400" dirty="0" err="1"/>
              <a:t>st.session_state</a:t>
            </a:r>
            <a:r>
              <a:rPr lang="en-GB" sz="1400" dirty="0"/>
              <a:t>["</a:t>
            </a:r>
            <a:r>
              <a:rPr lang="en-GB" sz="1400" dirty="0" err="1"/>
              <a:t>extracted_data</a:t>
            </a:r>
            <a:r>
              <a:rPr lang="en-GB" sz="1400" dirty="0"/>
              <a:t>"])</a:t>
            </a:r>
          </a:p>
          <a:p>
            <a:r>
              <a:rPr lang="en-GB" sz="1400" dirty="0"/>
              <a:t>    if </a:t>
            </a:r>
            <a:r>
              <a:rPr lang="en-GB" sz="1400" dirty="0" err="1"/>
              <a:t>st.button</a:t>
            </a:r>
            <a:r>
              <a:rPr lang="en-GB" sz="1400" dirty="0"/>
              <a:t>("Submit"):</a:t>
            </a:r>
          </a:p>
          <a:p>
            <a:r>
              <a:rPr lang="en-GB" sz="1400" dirty="0"/>
              <a:t>        # Final action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save_pr</a:t>
            </a:r>
            <a:r>
              <a:rPr lang="en-GB" sz="1400" dirty="0"/>
              <a:t>()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st.success</a:t>
            </a:r>
            <a:r>
              <a:rPr lang="en-GB" sz="1400" dirty="0"/>
              <a:t>("Done!")</a:t>
            </a:r>
          </a:p>
        </p:txBody>
      </p:sp>
    </p:spTree>
    <p:extLst>
      <p:ext uri="{BB962C8B-B14F-4D97-AF65-F5344CB8AC3E}">
        <p14:creationId xmlns:p14="http://schemas.microsoft.com/office/powerpoint/2010/main" val="3976041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C5841-10FE-A142-93C2-8EC01F86A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53E6179F-81A1-CC9F-682E-477280682CD9}"/>
              </a:ext>
            </a:extLst>
          </p:cNvPr>
          <p:cNvSpPr txBox="1">
            <a:spLocks/>
          </p:cNvSpPr>
          <p:nvPr/>
        </p:nvSpPr>
        <p:spPr>
          <a:xfrm>
            <a:off x="509192" y="411365"/>
            <a:ext cx="11183564" cy="553854"/>
          </a:xfrm>
          <a:prstGeom prst="rect">
            <a:avLst/>
          </a:prstGeom>
        </p:spPr>
        <p:txBody>
          <a:bodyPr/>
          <a:lstStyle>
            <a:lvl1pPr algn="l" defTabSz="1088558" rtl="0" eaLnBrk="1" latinLnBrk="0" hangingPunct="1">
              <a:spcBef>
                <a:spcPct val="0"/>
              </a:spcBef>
              <a:buNone/>
              <a:defRPr sz="2400" b="0" i="0" kern="1200" baseline="0">
                <a:solidFill>
                  <a:schemeClr val="tx1"/>
                </a:solidFill>
                <a:latin typeface="72 Brand Medium" panose="020B0504030603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SAP BTP architecture to be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E3CCB97-F870-A533-2DEB-302F60B8A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3991" y="6121910"/>
            <a:ext cx="324725" cy="324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83FD67-FE5E-4A07-FACA-5B503D2B7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762" y="1245568"/>
            <a:ext cx="9337153" cy="520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801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AGENDA" val="TOC TOCShowsSubsections Dividers 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smtClean="0">
            <a:ln>
              <a:noFill/>
            </a:ln>
            <a:effectLst/>
            <a:uLnTx/>
            <a:uFillTx/>
            <a:latin typeface="+mn-lt"/>
            <a:ea typeface="72 Brand" pitchFamily="34" charset="-128"/>
            <a:cs typeface="72 Brand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72 Brand" pitchFamily="34" charset="-128"/>
            <a:cs typeface="72 Brand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2" id="{736938E0-E1AB-4042-A4CE-0194C800FE63}" vid="{C7D37D48-4203-544F-91AD-A2B4062096A2}"/>
    </a:ext>
  </a:extLst>
</a:theme>
</file>

<file path=ppt/theme/theme2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smtClean="0">
            <a:ln>
              <a:noFill/>
            </a:ln>
            <a:effectLst/>
            <a:uLnTx/>
            <a:uFillTx/>
            <a:latin typeface="+mn-lt"/>
            <a:ea typeface="72 Brand" pitchFamily="34" charset="-128"/>
            <a:cs typeface="72 Brand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72 Brand" pitchFamily="34" charset="-128"/>
            <a:cs typeface="72 Brand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2" id="{736938E0-E1AB-4042-A4CE-0194C800FE63}" vid="{C7D37D48-4203-544F-91AD-A2B4062096A2}"/>
    </a:ext>
  </a:extLst>
</a:theme>
</file>

<file path=ppt/theme/theme3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4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TemplateConfiguration><![CDATA[{"elementsMetadata":[{"type":"shape","id":"e05b9042-0e45-4cdf-a177-91a0befc3ce7","elementConfiguration":{"binding":"{{ DataSources.Classification[Form.Classification.Name].Display}}","type":"text","disableUpdates":false}},{"type":"shape","id":"027292da-81b2-4ddf-95f0-efb45ec541b6","elementConfiguration":{"inheritDimensions":"{{InheritDimensions.InheritNone}}","width":"","height":"1 cm","image":"{{Form.SAPLogo.SubbrandBlue}}","visibility":"","type":"image","disableUpdates":false}},{"type":"shape","id":"8ae77b9d-9796-46e2-8a7f-59bd7004b6fa","elementConfiguration":{"binding":"{{Form.Classification.Display}}","visibility":"","type":"text","disableUpdates":false}},{"type":"shape","id":"48c001c3-7b81-470d-8365-e72978b171b0","elementConfiguration":{"binding":"{{Form.Classification.Display}}","visibility":"","type":"text","disableUpdates":false}},{"type":"shape","id":"4f2d2bed-508b-4ab9-a586-095abcf8f25c","elementConfiguration":{"inheritDimensions":"{{InheritDimensions.InheritNone}}","width":"","height":"1 cm","image":"{{Form.SAPLogo.SubbrandBlack}}","visibility":"","type":"image","disableUpdates":false}},{"type":"shape","id":"b6283d4d-fd41-4f6f-82ba-43eeaadae4a0","elementConfiguration":{"inheritDimensions":"{{InheritDimensions.InheritNone}}","width":"","height":"1 cm","image":"{{Form.SAPLogo.SubbrandWhite}}","visibility":"","type":"image","disableUpdates":false}},{"type":"shape","id":"0a0fd469-d7b1-471c-964f-0d62664a9222","elementConfiguration":{"binding":"{{Form.Classification.Display}}","visibility":"","type":"text","disableUpdates":false}},{"type":"shape","id":"cc4b7fa6-778f-4833-8456-b2959f62c8b4","elementConfiguration":{"inheritDimensions":"{{InheritDimensions.InheritNone}}","width":"","height":"1 cm","image":"{{Form.SAPLogo.SubbrandBlue}}","visibility":"","type":"image","disableUpdates":false}},{"type":"shape","id":"7d0313a9-572b-4b1a-be2e-2387ea1b4290","elementConfiguration":{"binding":"{{Form.Classification.Display}}","visibility":"","type":"text","disableUpdates":false}},{"type":"shape","id":"8b55870c-384d-411d-a4a3-93918e5e90a6","elementConfiguration":{"inheritDimensions":"{{InheritDimensions.InheritNone}}","width":"","height":"1 cm","image":"{{Form.SAPLogo.SubbrandBlue}}","visibility":"","type":"image","disableUpdates":false}},{"type":"shape","id":"66d6c1c6-6d4a-46ba-a3b7-a16559825194","elementConfiguration":{"binding":"{{Form.Classification.Display}}","visibility":"","type":"text","disableUpdates":false}},{"type":"shape","id":"20735d1b-d3fe-4573-99ef-2a6dcfd8f4b4","elementConfiguration":{"inheritDimensions":"{{InheritDimensions.InheritNone}}","width":"","height":"1 cm","image":"{{Form.SAPLogo.SubbrandBlue}}","visibility":"","type":"image","disableUpdates":false}},{"type":"shape","id":"93fa5ac1-a31b-4a95-b79d-e6c592d1d34b","elementConfiguration":{"binding":"{{Form.Classification.Display}}","visibility":"","type":"text","disableUpdates":false}},{"type":"shape","id":"d52edecf-0a63-4d75-bb74-4a557f7da4ff","elementConfiguration":{"inheritDimensions":"{{InheritDimensions.InheritNone}}","width":"","height":"1 cm","image":"{{Form.SAPLogo.SubbrandWhite}}","visibility":"","type":"image","disableUpdates":false}},{"type":"shape","id":"b7009417-11c8-4a1b-b36b-27f06b5d7280","elementConfiguration":{"binding":"{{Form.Classification.Display}}","visibility":"","type":"text","disableUpdates":false}},{"type":"shape","id":"aaba257b-f786-4533-a1e6-6425df7871fe","elementConfiguration":{"binding":"{{DataSources.PPTCopyRight[\"Slide 5 copyright\"].CopyrightMessage}}","visibility":"","type":"text","disableUpdates":false}},{"type":"shape","id":"90423db4-1288-4e85-b39b-6a248287454f","elementConfiguration":{"inheritDimensions":"{{InheritDimensions.InheritNone}}","width":"","height":"1 cm","image":"{{Form.SAPLogo.SubbrandBlack}}","visibility":"","type":"image","disableUpdates":false}},{"type":"shape","id":"75ebf09f-5e76-4149-aa2a-2bec4d9b8bf8","elementConfiguration":{"binding":"{{Form.Classification.Display}}","visibility":"","type":"text","disableUpdates":false}},{"type":"shape","id":"40da3c9f-4850-4427-a5ba-272827ff0842","elementConfiguration":{"inheritDimensions":"{{InheritDimensions.InheritNone}}","width":"","height":"1 cm","image":"{{Form.SAPLogo.SubbrandWhite}}","visibility":"","type":"image","disableUpdates":false}},{"type":"shape","id":"c46f0580-691a-4125-9f84-7dd37cac5f86","elementConfiguration":{"binding":"{{Form.Classification.Display}}","visibility":"","type":"text","disableUpdates":false}},{"type":"shape","id":"bb2106dc-07e4-4462-be96-d3555cd6537c","elementConfiguration":{"inheritDimensions":"{{InheritDimensions.InheritNone}}","width":"","height":"1 cm","image":"{{Form.SAPLogo.SubbrandBlack}}","visibility":"","type":"image","disableUpdates":false}},{"type":"shape","id":"cc279341-5c69-402e-805a-5145e59dc73d","elementConfiguration":{"binding":"{{Form.Classification.Display}}","visibility":"","type":"text","disableUpdates":false}},{"type":"shape","id":"88ccaa5d-1dee-4448-8279-ebece6f8cb4a","elementConfiguration":{"inheritDimensions":"{{InheritDimensions.InheritNone}}","width":"","height":"1 cm","image":"{{Form.SAPLogo.SubbrandWhite}}","visibility":"","type":"image","disableUpdates":false}},{"type":"shape","id":"4d8ae1c3-ef33-4ad5-a402-2c402c040e62","elementConfiguration":{"binding":"{{Form.Classification.Display}}","visibility":"","type":"text","disableUpdates":false}},{"type":"shape","id":"3997724c-f726-461c-a934-ed0eea3e805e","elementConfiguration":{"inheritDimensions":"{{InheritDimensions.InheritNone}}","width":"","height":"1 cm","image":"{{Form.SAPLogo.SubbrandWhite}}","visibility":"","type":"image","disableUpdates":false}},{"type":"shape","id":"4b22af69-eaf6-4cf4-9157-8a7105c9b9c9","elementConfiguration":{"binding":"{{Form.Classification.Display}}","visibility":"","type":"text","disableUpdates":false}},{"type":"shape","id":"c54e876c-006b-4847-8cdd-f98b2526a337","elementConfiguration":{"binding":"{{StringJoin(\", \", Form.SpeakerName,\"SAP\")}}","type":"text","disableUpdates":false}},{"type":"shape","id":"dee7f35a-1f9f-4c73-878e-a63b5347ac2c","elementConfiguration":{"binding":"{{FormatDateTime(Form.Date,\"MMMM dd, yyyy\",\"en-US\")}}","type":"text","disableUpdates":false}},{"type":"shape","id":"3dc3be16-37df-4776-8743-a9f368c8bed5","elementConfiguration":{"binding":"{{StringJoin(\", \", Form.SpeakerName,\"SAP\")}}","type":"text","disableUpdates":false}},{"type":"shape","id":"21fb78ab-a785-42e7-92aa-74ef42c4e84f","elementConfiguration":{"binding":"{{FormatDateTime(Form.Date,\"MMMM dd, yyyy\",\"en-US\")}}","type":"text","disableUpdates":false}},{"type":"shape","id":"afab39ff-cd68-4834-b56b-3ffee6c99f37","elementConfiguration":{"binding":"{{StringJoin(\", \", Form.SpeakerName,\"SAP\")}}","type":"text","disableUpdates":false}},{"type":"shape","id":"264d0438-469e-4b42-9e17-872a419fae44","elementConfiguration":{"binding":"{{FormatDateTime(Form.Date,\"MMMM dd, yyyy\",\"en-US\")}}","type":"text","disableUpdates":false}},{"type":"shape","id":"f03700eb-8ecd-4e26-9e7b-c03c99aecb89","elementConfiguration":{"binding":"{{StringJoin(\", \", Form.SpeakerName,\"SAP\")}}","type":"text","disableUpdates":false}},{"type":"shape","id":"f5171414-dffe-4d5e-93d8-f6e8e4730e45","elementConfiguration":{"binding":"{{FormatDateTime(Form.Date,\"MMMM dd, yyyy\",\"en-US\")}}","type":"text","disableUpdates":false}},{"type":"shape","id":"f7444a86-5454-4a9f-804a-5a824bcba241","elementConfiguration":{"binding":"{{StringJoin(\", \", Form.SpeakerName,\"SAP\")}}","type":"text","disableUpdates":false}},{"type":"shape","id":"9c3f47bd-a997-4d90-be2c-448f6ca2534e","elementConfiguration":{"binding":"{{FormatDateTime(Form.Date,\"MMMM dd, yyyy\",\"en-US\")}}","type":"text","disableUpdates":false}},{"type":"shape","id":"3d99cfc7-e8f0-452c-9704-c3316f5b8ee3","elementConfiguration":{"binding":"{{StringJoin(\", \", Form.SpeakerName,\"SAP\")}}","type":"text","disableUpdates":false}},{"type":"shape","id":"888ef014-0e2a-4cb3-9b56-50bfaacbc103","elementConfiguration":{"binding":"{{FormatDateTime(Form.Date,\"MMMM dd, yyyy\",\"en-US\")}}","type":"text","disableUpdates":false}},{"type":"shape","id":"494d52f3-d79c-4715-a0fc-eb5950212ea8","elementConfiguration":{"binding":"{{Form.SpeakerName}}","type":"text","disableUpdates":false}},{"type":"shape","id":"1fbbabf1-e2b3-40b4-b4d5-cfaa0208b6d5","elementConfiguration":{"binding":"{{Form.Email}}","type":"text","disableUpdates":false}}],"transformationConfigurations":[],"templateName":"SAP Template NEW","templateDescription":"","enableDocumentContentUpdater":true,"version":"2.0"}]]></TemplafyTemplateConfiguration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cf8720d-4b2e-48ef-8cf1-c8cd1fc047f6">
      <Terms xmlns="http://schemas.microsoft.com/office/infopath/2007/PartnerControls"/>
    </lcf76f155ced4ddcb4097134ff3c332f>
    <TaxCatchAll xmlns="3f9895fe-22d3-47b5-aa6c-c71b91c35398" xsi:nil="true"/>
  </documentManagement>
</p:properties>
</file>

<file path=customXml/item3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E131C5ED0261489C352E3A7516BB15" ma:contentTypeVersion="13" ma:contentTypeDescription="Create a new document." ma:contentTypeScope="" ma:versionID="4b0b3e97f6ec12472c9fc8db960ecd7c">
  <xsd:schema xmlns:xsd="http://www.w3.org/2001/XMLSchema" xmlns:xs="http://www.w3.org/2001/XMLSchema" xmlns:p="http://schemas.microsoft.com/office/2006/metadata/properties" xmlns:ns2="5cf8720d-4b2e-48ef-8cf1-c8cd1fc047f6" xmlns:ns3="3f9895fe-22d3-47b5-aa6c-c71b91c35398" targetNamespace="http://schemas.microsoft.com/office/2006/metadata/properties" ma:root="true" ma:fieldsID="bdaf6d1b7103312db6b823c1b3953064" ns2:_="" ns3:_="">
    <xsd:import namespace="5cf8720d-4b2e-48ef-8cf1-c8cd1fc047f6"/>
    <xsd:import namespace="3f9895fe-22d3-47b5-aa6c-c71b91c3539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f8720d-4b2e-48ef-8cf1-c8cd1fc047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c7b3fb9d-ee0a-40a8-bd42-4026b75186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895fe-22d3-47b5-aa6c-c71b91c35398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e2d9069-eaae-40ef-8d82-a1cab6803123}" ma:internalName="TaxCatchAll" ma:showField="CatchAllData" ma:web="3f9895fe-22d3-47b5-aa6c-c71b91c3539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7.xml><?xml version="1.0" encoding="utf-8"?>
<TemplafySlideTemplateConfiguration><![CDATA[{"slideVersion":10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1560684","enableDocumentContentUpdater":false,"version":"2.0"}]]></TemplafySlideTemplateConfiguration>
</file>

<file path=customXml/item8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9.xml><?xml version="1.0" encoding="utf-8"?>
<TemplafySlideTemplateConfiguration><![CDATA[{"slideVersion":8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626BBCBB-1894-4E66-BA48-9E91CE3ACBA0}">
  <ds:schemaRefs/>
</ds:datastoreItem>
</file>

<file path=customXml/itemProps2.xml><?xml version="1.0" encoding="utf-8"?>
<ds:datastoreItem xmlns:ds="http://schemas.openxmlformats.org/officeDocument/2006/customXml" ds:itemID="{C1422F45-04DB-421D-8796-270006657806}">
  <ds:schemaRefs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  <ds:schemaRef ds:uri="3f9895fe-22d3-47b5-aa6c-c71b91c35398"/>
    <ds:schemaRef ds:uri="5cf8720d-4b2e-48ef-8cf1-c8cd1fc047f6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C49FFC8-2FF3-4057-96F0-3BCD1A4F0351}">
  <ds:schemaRefs/>
</ds:datastoreItem>
</file>

<file path=customXml/itemProps4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07E6EE2F-A7EA-4F22-8A32-13B557E541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cf8720d-4b2e-48ef-8cf1-c8cd1fc047f6"/>
    <ds:schemaRef ds:uri="3f9895fe-22d3-47b5-aa6c-c71b91c353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6.xml><?xml version="1.0" encoding="utf-8"?>
<ds:datastoreItem xmlns:ds="http://schemas.openxmlformats.org/officeDocument/2006/customXml" ds:itemID="{5E726EAB-FE30-4F4D-A478-DE4759D9A12E}">
  <ds:schemaRefs/>
</ds:datastoreItem>
</file>

<file path=customXml/itemProps7.xml><?xml version="1.0" encoding="utf-8"?>
<ds:datastoreItem xmlns:ds="http://schemas.openxmlformats.org/officeDocument/2006/customXml" ds:itemID="{F444086E-23D4-43AE-9B84-AA7543534A61}">
  <ds:schemaRefs/>
</ds:datastoreItem>
</file>

<file path=customXml/itemProps8.xml><?xml version="1.0" encoding="utf-8"?>
<ds:datastoreItem xmlns:ds="http://schemas.openxmlformats.org/officeDocument/2006/customXml" ds:itemID="{47869D81-24A3-1649-A7BC-E604AE89024C}">
  <ds:schemaRefs/>
</ds:datastoreItem>
</file>

<file path=customXml/itemProps9.xml><?xml version="1.0" encoding="utf-8"?>
<ds:datastoreItem xmlns:ds="http://schemas.openxmlformats.org/officeDocument/2006/customXml" ds:itemID="{3E4381A6-8E2C-574D-B48E-536A53B18F66}">
  <ds:schemaRefs/>
</ds:datastoreItem>
</file>

<file path=docMetadata/LabelInfo.xml><?xml version="1.0" encoding="utf-8"?>
<clbl:labelList xmlns:clbl="http://schemas.microsoft.com/office/2020/mipLabelMetadata">
  <clbl:label id="{42f7676c-f455-423c-82f6-dc2d99791af7}" enabled="0" method="" siteId="{42f7676c-f455-423c-82f6-dc2d99791af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SAP_2024</Template>
  <TotalTime>3132</TotalTime>
  <Words>735</Words>
  <Application>Microsoft Office PowerPoint</Application>
  <PresentationFormat>Custom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Courier New</vt:lpstr>
      <vt:lpstr>72 Brand Medium</vt:lpstr>
      <vt:lpstr>Wingdings</vt:lpstr>
      <vt:lpstr>72 Brand</vt:lpstr>
      <vt:lpstr>Symbol</vt:lpstr>
      <vt:lpstr>Arial</vt:lpstr>
      <vt:lpstr>Wingdings</vt:lpstr>
      <vt:lpstr>SAP Template 2024</vt:lpstr>
      <vt:lpstr>1_SAP Template 2024</vt:lpstr>
      <vt:lpstr>Nielsen tech design SAP BTP AI use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Manager/>
  <Company>SAP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 BTP AI Services!</dc:title>
  <dc:subject/>
  <dc:creator>CIGAINA, MARCO</dc:creator>
  <cp:keywords>2024/16:9/white</cp:keywords>
  <dc:description/>
  <cp:lastModifiedBy>Rzhaksynskyi, Andrii</cp:lastModifiedBy>
  <cp:revision>1</cp:revision>
  <dcterms:created xsi:type="dcterms:W3CDTF">2024-09-06T08:42:13Z</dcterms:created>
  <dcterms:modified xsi:type="dcterms:W3CDTF">2025-08-07T14:59:02Z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1101452479</vt:i4>
  </property>
  <property fmtid="{D5CDD505-2E9C-101B-9397-08002B2CF9AE}" pid="3" name="_NewReviewCycle">
    <vt:lpwstr/>
  </property>
  <property fmtid="{D5CDD505-2E9C-101B-9397-08002B2CF9AE}" pid="4" name="_EmailSubject">
    <vt:lpwstr>SAP - PPT Exploration (Updated)</vt:lpwstr>
  </property>
  <property fmtid="{D5CDD505-2E9C-101B-9397-08002B2CF9AE}" pid="5" name="_PreviousAdHocReviewCycleID">
    <vt:i4>1357826825</vt:i4>
  </property>
  <property fmtid="{D5CDD505-2E9C-101B-9397-08002B2CF9AE}" pid="6" name="ContentTypeId">
    <vt:lpwstr>0x0101004BE131C5ED0261489C352E3A7516BB15</vt:lpwstr>
  </property>
  <property fmtid="{D5CDD505-2E9C-101B-9397-08002B2CF9AE}" pid="7" name="TemplafyTimeStamp">
    <vt:lpwstr>2024-02-12T09:36:51</vt:lpwstr>
  </property>
  <property fmtid="{D5CDD505-2E9C-101B-9397-08002B2CF9AE}" pid="8" name="TemplafyTenantId">
    <vt:lpwstr>sap</vt:lpwstr>
  </property>
  <property fmtid="{D5CDD505-2E9C-101B-9397-08002B2CF9AE}" pid="9" name="TemplafyTemplateId">
    <vt:lpwstr>743088030174412800</vt:lpwstr>
  </property>
  <property fmtid="{D5CDD505-2E9C-101B-9397-08002B2CF9AE}" pid="10" name="TemplafyUserProfileId">
    <vt:lpwstr>637653955260011855</vt:lpwstr>
  </property>
  <property fmtid="{D5CDD505-2E9C-101B-9397-08002B2CF9AE}" pid="11" name="TemplafyLanguageCode">
    <vt:lpwstr>en-US</vt:lpwstr>
  </property>
  <property fmtid="{D5CDD505-2E9C-101B-9397-08002B2CF9AE}" pid="12" name="TemplafyFromBlank">
    <vt:bool>false</vt:bool>
  </property>
  <property fmtid="{D5CDD505-2E9C-101B-9397-08002B2CF9AE}" pid="13" name="MediaServiceImageTags">
    <vt:lpwstr/>
  </property>
</Properties>
</file>

<file path=docProps/thumbnail.jpeg>
</file>